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0" r:id="rId3"/>
    <p:sldId id="284" r:id="rId4"/>
    <p:sldId id="285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30F0F"/>
    <a:srgbClr val="BE6666"/>
    <a:srgbClr val="00B0F0"/>
    <a:srgbClr val="663300"/>
    <a:srgbClr val="765662"/>
    <a:srgbClr val="FF9900"/>
    <a:srgbClr val="65D7FF"/>
    <a:srgbClr val="4BFF4B"/>
    <a:srgbClr val="39D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>
        <p:scale>
          <a:sx n="89" d="100"/>
          <a:sy n="89" d="100"/>
        </p:scale>
        <p:origin x="984" y="14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38" d="100"/>
          <a:sy n="38" d="100"/>
        </p:scale>
        <p:origin x="-226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1B90EB-BB49-474C-A6F8-1D1795DC2EA7}" type="doc">
      <dgm:prSet loTypeId="urn:microsoft.com/office/officeart/2005/8/layout/hierarchy2" loCatId="hierarchy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143E27F4-7FC3-4195-8E8A-BCC35EB6AD84}">
      <dgm:prSet phldrT="[Text]"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2800" b="1" dirty="0" smtClean="0">
              <a:solidFill>
                <a:schemeClr val="tx1"/>
              </a:solidFill>
            </a:rPr>
            <a:t>MIGRAÇÕES</a:t>
          </a:r>
          <a:endParaRPr lang="pt-PT" sz="2800" b="1" dirty="0">
            <a:solidFill>
              <a:schemeClr val="tx1"/>
            </a:solidFill>
          </a:endParaRPr>
        </a:p>
      </dgm:t>
    </dgm:pt>
    <dgm:pt modelId="{68D3335A-2CA3-402C-B3F7-00B1AFAE63CC}" type="parTrans" cxnId="{E270652F-679B-4758-9004-D6A68A925FF1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74996D26-6963-4F3E-9E39-B99C1C7E8AB7}" type="sibTrans" cxnId="{E270652F-679B-4758-9004-D6A68A925FF1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E2F62420-79B0-4339-AB76-CBCD9C71DA8A}">
      <dgm:prSet phldrT="[Text]"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bg1"/>
              </a:solidFill>
            </a:rPr>
            <a:t>Quanto à </a:t>
          </a:r>
          <a:r>
            <a:rPr lang="pt-PT" sz="1600" b="1" smtClean="0">
              <a:solidFill>
                <a:schemeClr val="bg1"/>
              </a:solidFill>
            </a:rPr>
            <a:t>área</a:t>
          </a:r>
          <a:endParaRPr lang="pt-PT" sz="1600" b="1" dirty="0">
            <a:solidFill>
              <a:schemeClr val="bg1"/>
            </a:solidFill>
          </a:endParaRPr>
        </a:p>
      </dgm:t>
    </dgm:pt>
    <dgm:pt modelId="{4D59ED97-70C3-48A9-8720-3E2A50F81423}" type="parTrans" cxnId="{DFE861AC-B775-492E-89DE-CB2A90F5339C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PT" sz="900">
            <a:solidFill>
              <a:schemeClr val="tx1"/>
            </a:solidFill>
          </a:endParaRPr>
        </a:p>
      </dgm:t>
    </dgm:pt>
    <dgm:pt modelId="{3192C65E-938D-4930-BAD9-DDC1FBBE6892}" type="sibTrans" cxnId="{DFE861AC-B775-492E-89DE-CB2A90F5339C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DA79B082-B864-48F3-B26C-C9D3A5905E64}">
      <dgm:prSet phldrT="[Text]"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tx1"/>
              </a:solidFill>
            </a:rPr>
            <a:t>Internas</a:t>
          </a:r>
          <a:endParaRPr lang="pt-PT" sz="1600" dirty="0">
            <a:solidFill>
              <a:schemeClr val="tx1"/>
            </a:solidFill>
          </a:endParaRPr>
        </a:p>
      </dgm:t>
    </dgm:pt>
    <dgm:pt modelId="{12766E78-517E-41EA-9890-CCA7830CE83E}" type="parTrans" cxnId="{040284DD-4855-4525-AC5C-3BA91BEE2F99}">
      <dgm:prSet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FB29BB59-02B2-40ED-BA5D-E7CF0B9DEE27}" type="sibTrans" cxnId="{040284DD-4855-4525-AC5C-3BA91BEE2F99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940A4687-032B-4ECF-9C9C-38E0E680FE52}">
      <dgm:prSet phldrT="[Text]"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tx1"/>
              </a:solidFill>
            </a:rPr>
            <a:t>Externas ou internacionais</a:t>
          </a:r>
          <a:endParaRPr lang="pt-PT" sz="1600" dirty="0">
            <a:solidFill>
              <a:schemeClr val="tx1"/>
            </a:solidFill>
          </a:endParaRPr>
        </a:p>
      </dgm:t>
    </dgm:pt>
    <dgm:pt modelId="{57AF8529-5C9D-4FBC-BAB2-2BAFEA8B1FA6}" type="parTrans" cxnId="{05D19795-392C-4008-9E6B-5D8F163A2C86}">
      <dgm:prSet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17FD2431-7B4E-49D9-8D8D-29A276018685}" type="sibTrans" cxnId="{05D19795-392C-4008-9E6B-5D8F163A2C86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CAC61272-E2A6-4409-AA1F-1549F3E456D4}">
      <dgm:prSet phldrT="[Text]"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bg1"/>
              </a:solidFill>
            </a:rPr>
            <a:t>Quanto à </a:t>
          </a:r>
          <a:r>
            <a:rPr lang="pt-PT" sz="1600" b="1" smtClean="0">
              <a:solidFill>
                <a:schemeClr val="bg1"/>
              </a:solidFill>
            </a:rPr>
            <a:t>forma</a:t>
          </a:r>
          <a:endParaRPr lang="pt-PT" sz="1600" b="1" dirty="0">
            <a:solidFill>
              <a:schemeClr val="bg1"/>
            </a:solidFill>
          </a:endParaRPr>
        </a:p>
      </dgm:t>
    </dgm:pt>
    <dgm:pt modelId="{5DF2B8EE-1067-4A8F-A84D-FF9E4C356704}" type="parTrans" cxnId="{10002A7A-D31F-4E9B-BBD4-0F45D6383BA9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3A84905F-8574-4617-8215-9845E6AAA482}" type="sibTrans" cxnId="{10002A7A-D31F-4E9B-BBD4-0F45D6383BA9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96C23B37-8902-4F60-B96B-E5EE7FE3986E}">
      <dgm:prSet phldrT="[Text]"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tx1"/>
              </a:solidFill>
            </a:rPr>
            <a:t>Voluntárias</a:t>
          </a:r>
          <a:endParaRPr lang="pt-PT" sz="1600" dirty="0">
            <a:solidFill>
              <a:schemeClr val="tx1"/>
            </a:solidFill>
          </a:endParaRPr>
        </a:p>
      </dgm:t>
    </dgm:pt>
    <dgm:pt modelId="{1786465F-0D64-40E3-A2D3-84602B56D49D}" type="parTrans" cxnId="{FB61854C-F55F-4BD0-A98F-677B9BF8AD5A}">
      <dgm:prSet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EEB8171D-32EB-4286-AC0D-44C75D7551C3}" type="sibTrans" cxnId="{FB61854C-F55F-4BD0-A98F-677B9BF8AD5A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31291E21-9825-4056-AAE9-76E4DD57B5AA}">
      <dgm:prSet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tx1"/>
              </a:solidFill>
            </a:rPr>
            <a:t>Forçadas</a:t>
          </a:r>
          <a:endParaRPr lang="pt-PT" sz="1600" dirty="0">
            <a:solidFill>
              <a:schemeClr val="tx1"/>
            </a:solidFill>
          </a:endParaRPr>
        </a:p>
      </dgm:t>
    </dgm:pt>
    <dgm:pt modelId="{FA24E271-0112-412E-84AC-B54EC8C2BEFC}" type="parTrans" cxnId="{09B19549-85B2-4625-BCF4-2D56FE59EFD9}">
      <dgm:prSet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50F87203-8CBD-4A5A-ABE9-54155D78C9A3}" type="sibTrans" cxnId="{09B19549-85B2-4625-BCF4-2D56FE59EFD9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997F99E2-B8E7-45BB-B076-530C67DCCE7D}">
      <dgm:prSet custT="1"/>
      <dgm:spPr>
        <a:ln w="285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bg1"/>
              </a:solidFill>
            </a:rPr>
            <a:t>Intracontinentais</a:t>
          </a:r>
          <a:endParaRPr lang="pt-PT" sz="1600" dirty="0">
            <a:solidFill>
              <a:schemeClr val="bg1"/>
            </a:solidFill>
          </a:endParaRPr>
        </a:p>
      </dgm:t>
    </dgm:pt>
    <dgm:pt modelId="{ACD066E6-4F1F-448B-AE79-BA0082293793}" type="parTrans" cxnId="{BBCC5B0A-D6E1-4BAE-BB5E-DAF4E668F405}">
      <dgm:prSet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534B2A0A-3AA7-4D97-B09C-5E178910F94C}" type="sibTrans" cxnId="{BBCC5B0A-D6E1-4BAE-BB5E-DAF4E668F405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8CABC361-D84E-4C1E-88FD-864A04A070AB}">
      <dgm:prSet custT="1"/>
      <dgm:spPr>
        <a:ln w="28575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dirty="0" smtClean="0">
              <a:solidFill>
                <a:schemeClr val="bg1"/>
              </a:solidFill>
            </a:rPr>
            <a:t>Intercontinentais</a:t>
          </a:r>
          <a:endParaRPr lang="pt-PT" sz="1600" dirty="0">
            <a:solidFill>
              <a:schemeClr val="bg1"/>
            </a:solidFill>
          </a:endParaRPr>
        </a:p>
      </dgm:t>
    </dgm:pt>
    <dgm:pt modelId="{BDF4CEEE-D6CA-4B4A-A420-C225E4F09E01}" type="parTrans" cxnId="{9BCEE56A-7541-4CC4-9C5F-1D76FDC70863}">
      <dgm:prSet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C3475DA9-ED8E-488D-9184-057EA459A158}" type="sibTrans" cxnId="{9BCEE56A-7541-4CC4-9C5F-1D76FDC70863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0CC449F8-D82D-4DC2-98FF-7664DF71BBF8}">
      <dgm:prSet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bg1"/>
              </a:solidFill>
            </a:rPr>
            <a:t>Quanto à </a:t>
          </a:r>
          <a:r>
            <a:rPr lang="pt-PT" sz="1600" b="1" smtClean="0">
              <a:solidFill>
                <a:schemeClr val="bg1"/>
              </a:solidFill>
            </a:rPr>
            <a:t>duração</a:t>
          </a:r>
          <a:endParaRPr lang="pt-PT" sz="1600" b="1" dirty="0">
            <a:solidFill>
              <a:schemeClr val="bg1"/>
            </a:solidFill>
          </a:endParaRPr>
        </a:p>
      </dgm:t>
    </dgm:pt>
    <dgm:pt modelId="{33A8C58B-8CFD-4612-8B40-E9C872A966DA}" type="parTrans" cxnId="{59EA107D-1BC6-443C-AFB7-CAF4091AE2A9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PT" sz="900">
            <a:solidFill>
              <a:schemeClr val="tx1"/>
            </a:solidFill>
          </a:endParaRPr>
        </a:p>
      </dgm:t>
    </dgm:pt>
    <dgm:pt modelId="{32AE2B84-C552-4508-9B9D-783866F41BCC}" type="sibTrans" cxnId="{59EA107D-1BC6-443C-AFB7-CAF4091AE2A9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E80198D0-B462-49F6-85DC-ABA381668ED4}">
      <dgm:prSet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tx1"/>
              </a:solidFill>
            </a:rPr>
            <a:t>Temporárias</a:t>
          </a:r>
          <a:endParaRPr lang="pt-PT" sz="1600" dirty="0">
            <a:solidFill>
              <a:schemeClr val="tx1"/>
            </a:solidFill>
          </a:endParaRPr>
        </a:p>
      </dgm:t>
    </dgm:pt>
    <dgm:pt modelId="{3EFDD25F-1DE6-4D77-B77D-44D0999BBE41}" type="parTrans" cxnId="{720CD4D7-7675-4CEE-A0CB-2A4C2794BC34}">
      <dgm:prSet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2E9D4C9D-B867-4FB6-BBFF-FD8827A49221}" type="sibTrans" cxnId="{720CD4D7-7675-4CEE-A0CB-2A4C2794BC34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121DAFF3-2C11-4FF0-9B27-1B38BDA40DC6}">
      <dgm:prSet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tx1"/>
              </a:solidFill>
            </a:rPr>
            <a:t>Definitivas</a:t>
          </a:r>
          <a:endParaRPr lang="pt-PT" sz="1600" dirty="0">
            <a:solidFill>
              <a:schemeClr val="tx1"/>
            </a:solidFill>
          </a:endParaRPr>
        </a:p>
      </dgm:t>
    </dgm:pt>
    <dgm:pt modelId="{867E11F6-B482-4F49-B2A0-EE618B557381}" type="parTrans" cxnId="{5F5C4766-6564-489C-BC45-D7351FB89260}">
      <dgm:prSet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1A250044-9112-4C8A-8740-99559C80C576}" type="sibTrans" cxnId="{5F5C4766-6564-489C-BC45-D7351FB89260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033718BE-63A5-4C32-B80A-C1A7A773F8F9}">
      <dgm:prSet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bg1"/>
              </a:solidFill>
            </a:rPr>
            <a:t>Quanto à </a:t>
          </a:r>
          <a:r>
            <a:rPr lang="pt-PT" sz="1600" b="1" smtClean="0">
              <a:solidFill>
                <a:schemeClr val="bg1"/>
              </a:solidFill>
            </a:rPr>
            <a:t>legalidade</a:t>
          </a:r>
          <a:endParaRPr lang="pt-PT" sz="1600" b="1" dirty="0">
            <a:solidFill>
              <a:schemeClr val="bg1"/>
            </a:solidFill>
          </a:endParaRPr>
        </a:p>
      </dgm:t>
    </dgm:pt>
    <dgm:pt modelId="{69127140-13D5-4986-8E74-3535D6F6D0B7}" type="parTrans" cxnId="{81365E08-2278-46B6-9109-9E84E2B8D2D5}">
      <dgm:prSet custT="1"/>
      <dgm:spPr>
        <a:ln w="28575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6BF8FE2C-88DD-430F-812B-11C28DE6F4A6}" type="sibTrans" cxnId="{81365E08-2278-46B6-9109-9E84E2B8D2D5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23C93B6C-9922-4194-85CA-C029ADD3A703}">
      <dgm:prSet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tx1"/>
              </a:solidFill>
            </a:rPr>
            <a:t>Legais</a:t>
          </a:r>
          <a:endParaRPr lang="pt-PT" sz="1600" dirty="0">
            <a:solidFill>
              <a:schemeClr val="tx1"/>
            </a:solidFill>
          </a:endParaRPr>
        </a:p>
      </dgm:t>
    </dgm:pt>
    <dgm:pt modelId="{1A117E68-3115-4412-A1DD-693ED36B2755}" type="parTrans" cxnId="{8CC2921C-1EA5-4351-ADE9-70FEE5D203A4}">
      <dgm:prSet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B4C1D4FC-4433-40E3-B71F-E17AEF1F840F}" type="sibTrans" cxnId="{8CC2921C-1EA5-4351-ADE9-70FEE5D203A4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FB666790-589D-4AA5-A192-01AC5BB47FAE}">
      <dgm:prSet custT="1"/>
      <dgm:spPr>
        <a:ln w="38100">
          <a:solidFill>
            <a:srgbClr val="FFFF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t-PT" sz="1600" smtClean="0">
              <a:solidFill>
                <a:schemeClr val="tx1"/>
              </a:solidFill>
            </a:rPr>
            <a:t>Clandestinas</a:t>
          </a:r>
          <a:endParaRPr lang="pt-PT" sz="1600" dirty="0">
            <a:solidFill>
              <a:schemeClr val="tx1"/>
            </a:solidFill>
          </a:endParaRPr>
        </a:p>
      </dgm:t>
    </dgm:pt>
    <dgm:pt modelId="{9812D2D6-FF7A-43EF-9A8B-186133DA4FE1}" type="parTrans" cxnId="{EA30C1F4-6ADE-4EE1-8012-F6E39C6485EF}">
      <dgm:prSet custT="1"/>
      <dgm:spPr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pt-PT" sz="600">
            <a:solidFill>
              <a:schemeClr val="tx1"/>
            </a:solidFill>
          </a:endParaRPr>
        </a:p>
      </dgm:t>
    </dgm:pt>
    <dgm:pt modelId="{9173C5AA-3D33-44F8-8633-E97C73386754}" type="sibTrans" cxnId="{EA30C1F4-6ADE-4EE1-8012-F6E39C6485EF}">
      <dgm:prSet/>
      <dgm:spPr/>
      <dgm:t>
        <a:bodyPr/>
        <a:lstStyle/>
        <a:p>
          <a:endParaRPr lang="pt-PT" sz="2000">
            <a:solidFill>
              <a:schemeClr val="tx1"/>
            </a:solidFill>
          </a:endParaRPr>
        </a:p>
      </dgm:t>
    </dgm:pt>
    <dgm:pt modelId="{BB4D10A7-5F83-496B-8F19-1BCFC4FFFE32}" type="pres">
      <dgm:prSet presAssocID="{3A1B90EB-BB49-474C-A6F8-1D1795DC2E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6E32DEF-6A75-477B-9D50-E028B8ECAD88}" type="pres">
      <dgm:prSet presAssocID="{143E27F4-7FC3-4195-8E8A-BCC35EB6AD84}" presName="root1" presStyleCnt="0"/>
      <dgm:spPr/>
      <dgm:t>
        <a:bodyPr/>
        <a:lstStyle/>
        <a:p>
          <a:endParaRPr lang="pt-PT"/>
        </a:p>
      </dgm:t>
    </dgm:pt>
    <dgm:pt modelId="{C50194AC-63FE-4BD1-9E57-19C47026CAFE}" type="pres">
      <dgm:prSet presAssocID="{143E27F4-7FC3-4195-8E8A-BCC35EB6AD84}" presName="LevelOneTextNode" presStyleLbl="node0" presStyleIdx="0" presStyleCnt="1" custScaleX="187121" custScaleY="145204" custLinFactNeighborX="-60986" custLinFactNeighborY="2904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3AF1286-0136-42D4-96CD-C00983611C7A}" type="pres">
      <dgm:prSet presAssocID="{143E27F4-7FC3-4195-8E8A-BCC35EB6AD84}" presName="level2hierChild" presStyleCnt="0"/>
      <dgm:spPr/>
      <dgm:t>
        <a:bodyPr/>
        <a:lstStyle/>
        <a:p>
          <a:endParaRPr lang="pt-PT"/>
        </a:p>
      </dgm:t>
    </dgm:pt>
    <dgm:pt modelId="{5899FBAE-AC73-4817-A6CE-05668447DF6A}" type="pres">
      <dgm:prSet presAssocID="{4D59ED97-70C3-48A9-8720-3E2A50F81423}" presName="conn2-1" presStyleLbl="parChTrans1D2" presStyleIdx="0" presStyleCnt="4"/>
      <dgm:spPr/>
      <dgm:t>
        <a:bodyPr/>
        <a:lstStyle/>
        <a:p>
          <a:endParaRPr lang="pt-PT"/>
        </a:p>
      </dgm:t>
    </dgm:pt>
    <dgm:pt modelId="{C9008762-629E-4A11-8995-03D439A40F61}" type="pres">
      <dgm:prSet presAssocID="{4D59ED97-70C3-48A9-8720-3E2A50F81423}" presName="connTx" presStyleLbl="parChTrans1D2" presStyleIdx="0" presStyleCnt="4"/>
      <dgm:spPr/>
      <dgm:t>
        <a:bodyPr/>
        <a:lstStyle/>
        <a:p>
          <a:endParaRPr lang="pt-PT"/>
        </a:p>
      </dgm:t>
    </dgm:pt>
    <dgm:pt modelId="{3E43C90B-814B-4F5A-B149-5B549588DC36}" type="pres">
      <dgm:prSet presAssocID="{E2F62420-79B0-4339-AB76-CBCD9C71DA8A}" presName="root2" presStyleCnt="0"/>
      <dgm:spPr/>
      <dgm:t>
        <a:bodyPr/>
        <a:lstStyle/>
        <a:p>
          <a:endParaRPr lang="pt-PT"/>
        </a:p>
      </dgm:t>
    </dgm:pt>
    <dgm:pt modelId="{C31376E3-D7CF-43BD-8F3F-F6908CDAC99A}" type="pres">
      <dgm:prSet presAssocID="{E2F62420-79B0-4339-AB76-CBCD9C71DA8A}" presName="LevelTwoTextNode" presStyleLbl="node2" presStyleIdx="0" presStyleCnt="4" custLinFactNeighborX="-1541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4FD8AD1-E889-4B82-AC01-22496464EEE1}" type="pres">
      <dgm:prSet presAssocID="{E2F62420-79B0-4339-AB76-CBCD9C71DA8A}" presName="level3hierChild" presStyleCnt="0"/>
      <dgm:spPr/>
      <dgm:t>
        <a:bodyPr/>
        <a:lstStyle/>
        <a:p>
          <a:endParaRPr lang="pt-PT"/>
        </a:p>
      </dgm:t>
    </dgm:pt>
    <dgm:pt modelId="{259D9A24-8B83-4121-8C5D-871B821A281F}" type="pres">
      <dgm:prSet presAssocID="{12766E78-517E-41EA-9890-CCA7830CE83E}" presName="conn2-1" presStyleLbl="parChTrans1D3" presStyleIdx="0" presStyleCnt="8"/>
      <dgm:spPr/>
      <dgm:t>
        <a:bodyPr/>
        <a:lstStyle/>
        <a:p>
          <a:endParaRPr lang="pt-PT"/>
        </a:p>
      </dgm:t>
    </dgm:pt>
    <dgm:pt modelId="{EB1EC22E-31F6-4A10-B0AA-3C20374E8650}" type="pres">
      <dgm:prSet presAssocID="{12766E78-517E-41EA-9890-CCA7830CE83E}" presName="connTx" presStyleLbl="parChTrans1D3" presStyleIdx="0" presStyleCnt="8"/>
      <dgm:spPr/>
      <dgm:t>
        <a:bodyPr/>
        <a:lstStyle/>
        <a:p>
          <a:endParaRPr lang="pt-PT"/>
        </a:p>
      </dgm:t>
    </dgm:pt>
    <dgm:pt modelId="{4E9F62FC-4B36-494B-B093-687FAD260DEE}" type="pres">
      <dgm:prSet presAssocID="{DA79B082-B864-48F3-B26C-C9D3A5905E64}" presName="root2" presStyleCnt="0"/>
      <dgm:spPr/>
      <dgm:t>
        <a:bodyPr/>
        <a:lstStyle/>
        <a:p>
          <a:endParaRPr lang="pt-PT"/>
        </a:p>
      </dgm:t>
    </dgm:pt>
    <dgm:pt modelId="{1D06D1AA-29AE-4DAC-8F36-684B4381FAAD}" type="pres">
      <dgm:prSet presAssocID="{DA79B082-B864-48F3-B26C-C9D3A5905E64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D8DF706-7E52-4AE9-B875-51B999EAAB6E}" type="pres">
      <dgm:prSet presAssocID="{DA79B082-B864-48F3-B26C-C9D3A5905E64}" presName="level3hierChild" presStyleCnt="0"/>
      <dgm:spPr/>
      <dgm:t>
        <a:bodyPr/>
        <a:lstStyle/>
        <a:p>
          <a:endParaRPr lang="pt-PT"/>
        </a:p>
      </dgm:t>
    </dgm:pt>
    <dgm:pt modelId="{436D753F-239D-4E1C-872A-1A43F9AB6D17}" type="pres">
      <dgm:prSet presAssocID="{57AF8529-5C9D-4FBC-BAB2-2BAFEA8B1FA6}" presName="conn2-1" presStyleLbl="parChTrans1D3" presStyleIdx="1" presStyleCnt="8"/>
      <dgm:spPr/>
      <dgm:t>
        <a:bodyPr/>
        <a:lstStyle/>
        <a:p>
          <a:endParaRPr lang="pt-PT"/>
        </a:p>
      </dgm:t>
    </dgm:pt>
    <dgm:pt modelId="{9173BEFC-40C6-4D51-8410-B4EBB2A7F7A6}" type="pres">
      <dgm:prSet presAssocID="{57AF8529-5C9D-4FBC-BAB2-2BAFEA8B1FA6}" presName="connTx" presStyleLbl="parChTrans1D3" presStyleIdx="1" presStyleCnt="8"/>
      <dgm:spPr/>
      <dgm:t>
        <a:bodyPr/>
        <a:lstStyle/>
        <a:p>
          <a:endParaRPr lang="pt-PT"/>
        </a:p>
      </dgm:t>
    </dgm:pt>
    <dgm:pt modelId="{C19E26CC-2368-471D-8B93-B5AFFD74A90A}" type="pres">
      <dgm:prSet presAssocID="{940A4687-032B-4ECF-9C9C-38E0E680FE52}" presName="root2" presStyleCnt="0"/>
      <dgm:spPr/>
      <dgm:t>
        <a:bodyPr/>
        <a:lstStyle/>
        <a:p>
          <a:endParaRPr lang="pt-PT"/>
        </a:p>
      </dgm:t>
    </dgm:pt>
    <dgm:pt modelId="{98F72711-37AF-4677-807B-D9590CA98F77}" type="pres">
      <dgm:prSet presAssocID="{940A4687-032B-4ECF-9C9C-38E0E680FE52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0BBF4EB-68CC-4364-B33E-D4F11C06E8F9}" type="pres">
      <dgm:prSet presAssocID="{940A4687-032B-4ECF-9C9C-38E0E680FE52}" presName="level3hierChild" presStyleCnt="0"/>
      <dgm:spPr/>
      <dgm:t>
        <a:bodyPr/>
        <a:lstStyle/>
        <a:p>
          <a:endParaRPr lang="pt-PT"/>
        </a:p>
      </dgm:t>
    </dgm:pt>
    <dgm:pt modelId="{B35CB38B-E512-4CE5-A6EF-252CEFC9382D}" type="pres">
      <dgm:prSet presAssocID="{ACD066E6-4F1F-448B-AE79-BA0082293793}" presName="conn2-1" presStyleLbl="parChTrans1D4" presStyleIdx="0" presStyleCnt="2"/>
      <dgm:spPr/>
      <dgm:t>
        <a:bodyPr/>
        <a:lstStyle/>
        <a:p>
          <a:endParaRPr lang="pt-PT"/>
        </a:p>
      </dgm:t>
    </dgm:pt>
    <dgm:pt modelId="{B8FEBCDD-0C71-4732-ADD0-374A62F79A9D}" type="pres">
      <dgm:prSet presAssocID="{ACD066E6-4F1F-448B-AE79-BA0082293793}" presName="connTx" presStyleLbl="parChTrans1D4" presStyleIdx="0" presStyleCnt="2"/>
      <dgm:spPr/>
      <dgm:t>
        <a:bodyPr/>
        <a:lstStyle/>
        <a:p>
          <a:endParaRPr lang="pt-PT"/>
        </a:p>
      </dgm:t>
    </dgm:pt>
    <dgm:pt modelId="{A44FB84B-2E52-434D-A42C-6F66B922B067}" type="pres">
      <dgm:prSet presAssocID="{997F99E2-B8E7-45BB-B076-530C67DCCE7D}" presName="root2" presStyleCnt="0"/>
      <dgm:spPr/>
      <dgm:t>
        <a:bodyPr/>
        <a:lstStyle/>
        <a:p>
          <a:endParaRPr lang="pt-PT"/>
        </a:p>
      </dgm:t>
    </dgm:pt>
    <dgm:pt modelId="{CF378886-B6F4-41D8-83B0-83C7FA58E53E}" type="pres">
      <dgm:prSet presAssocID="{997F99E2-B8E7-45BB-B076-530C67DCCE7D}" presName="LevelTwoTextNode" presStyleLbl="node4" presStyleIdx="0" presStyleCnt="2" custScaleX="11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861E1E8-B9FF-47AE-9B95-6AACCA5981B7}" type="pres">
      <dgm:prSet presAssocID="{997F99E2-B8E7-45BB-B076-530C67DCCE7D}" presName="level3hierChild" presStyleCnt="0"/>
      <dgm:spPr/>
      <dgm:t>
        <a:bodyPr/>
        <a:lstStyle/>
        <a:p>
          <a:endParaRPr lang="pt-PT"/>
        </a:p>
      </dgm:t>
    </dgm:pt>
    <dgm:pt modelId="{964F1469-3E2F-44CC-AFF3-FBFF04A8E892}" type="pres">
      <dgm:prSet presAssocID="{BDF4CEEE-D6CA-4B4A-A420-C225E4F09E01}" presName="conn2-1" presStyleLbl="parChTrans1D4" presStyleIdx="1" presStyleCnt="2"/>
      <dgm:spPr/>
      <dgm:t>
        <a:bodyPr/>
        <a:lstStyle/>
        <a:p>
          <a:endParaRPr lang="pt-PT"/>
        </a:p>
      </dgm:t>
    </dgm:pt>
    <dgm:pt modelId="{96495AFE-898E-41B4-A4EA-1753B9541D55}" type="pres">
      <dgm:prSet presAssocID="{BDF4CEEE-D6CA-4B4A-A420-C225E4F09E01}" presName="connTx" presStyleLbl="parChTrans1D4" presStyleIdx="1" presStyleCnt="2"/>
      <dgm:spPr/>
      <dgm:t>
        <a:bodyPr/>
        <a:lstStyle/>
        <a:p>
          <a:endParaRPr lang="pt-PT"/>
        </a:p>
      </dgm:t>
    </dgm:pt>
    <dgm:pt modelId="{F90DF654-9C4E-4EC6-BF28-FD678693DEB5}" type="pres">
      <dgm:prSet presAssocID="{8CABC361-D84E-4C1E-88FD-864A04A070AB}" presName="root2" presStyleCnt="0"/>
      <dgm:spPr/>
      <dgm:t>
        <a:bodyPr/>
        <a:lstStyle/>
        <a:p>
          <a:endParaRPr lang="pt-PT"/>
        </a:p>
      </dgm:t>
    </dgm:pt>
    <dgm:pt modelId="{CEFD9882-EF54-4306-9EF6-9590D8C3D603}" type="pres">
      <dgm:prSet presAssocID="{8CABC361-D84E-4C1E-88FD-864A04A070AB}" presName="LevelTwoTextNode" presStyleLbl="node4" presStyleIdx="1" presStyleCnt="2" custScaleX="11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BCB0F51-B7CC-46A3-A5A4-27BD2C306AED}" type="pres">
      <dgm:prSet presAssocID="{8CABC361-D84E-4C1E-88FD-864A04A070AB}" presName="level3hierChild" presStyleCnt="0"/>
      <dgm:spPr/>
      <dgm:t>
        <a:bodyPr/>
        <a:lstStyle/>
        <a:p>
          <a:endParaRPr lang="pt-PT"/>
        </a:p>
      </dgm:t>
    </dgm:pt>
    <dgm:pt modelId="{21D5407F-0169-4539-B7C9-CFB8BA04295A}" type="pres">
      <dgm:prSet presAssocID="{5DF2B8EE-1067-4A8F-A84D-FF9E4C356704}" presName="conn2-1" presStyleLbl="parChTrans1D2" presStyleIdx="1" presStyleCnt="4"/>
      <dgm:spPr/>
      <dgm:t>
        <a:bodyPr/>
        <a:lstStyle/>
        <a:p>
          <a:endParaRPr lang="pt-PT"/>
        </a:p>
      </dgm:t>
    </dgm:pt>
    <dgm:pt modelId="{AA0B0936-297B-497A-8418-9B9EE3B522EB}" type="pres">
      <dgm:prSet presAssocID="{5DF2B8EE-1067-4A8F-A84D-FF9E4C356704}" presName="connTx" presStyleLbl="parChTrans1D2" presStyleIdx="1" presStyleCnt="4"/>
      <dgm:spPr/>
      <dgm:t>
        <a:bodyPr/>
        <a:lstStyle/>
        <a:p>
          <a:endParaRPr lang="pt-PT"/>
        </a:p>
      </dgm:t>
    </dgm:pt>
    <dgm:pt modelId="{BCDCEF19-3E32-4E22-AC7C-5934FE79671D}" type="pres">
      <dgm:prSet presAssocID="{CAC61272-E2A6-4409-AA1F-1549F3E456D4}" presName="root2" presStyleCnt="0"/>
      <dgm:spPr/>
      <dgm:t>
        <a:bodyPr/>
        <a:lstStyle/>
        <a:p>
          <a:endParaRPr lang="pt-PT"/>
        </a:p>
      </dgm:t>
    </dgm:pt>
    <dgm:pt modelId="{05AE26A5-EE51-4726-A02B-E10FFA573CC2}" type="pres">
      <dgm:prSet presAssocID="{CAC61272-E2A6-4409-AA1F-1549F3E456D4}" presName="LevelTwoTextNode" presStyleLbl="node2" presStyleIdx="1" presStyleCnt="4" custLinFactNeighborX="-1541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9300197-B726-41AB-A363-87F34629068B}" type="pres">
      <dgm:prSet presAssocID="{CAC61272-E2A6-4409-AA1F-1549F3E456D4}" presName="level3hierChild" presStyleCnt="0"/>
      <dgm:spPr/>
      <dgm:t>
        <a:bodyPr/>
        <a:lstStyle/>
        <a:p>
          <a:endParaRPr lang="pt-PT"/>
        </a:p>
      </dgm:t>
    </dgm:pt>
    <dgm:pt modelId="{E7AF3FFB-BFE4-4DEA-8EFB-804C51BAEC8D}" type="pres">
      <dgm:prSet presAssocID="{1786465F-0D64-40E3-A2D3-84602B56D49D}" presName="conn2-1" presStyleLbl="parChTrans1D3" presStyleIdx="2" presStyleCnt="8"/>
      <dgm:spPr/>
      <dgm:t>
        <a:bodyPr/>
        <a:lstStyle/>
        <a:p>
          <a:endParaRPr lang="pt-PT"/>
        </a:p>
      </dgm:t>
    </dgm:pt>
    <dgm:pt modelId="{C191C085-FB3E-4DC5-AEA3-B3BC71899AAD}" type="pres">
      <dgm:prSet presAssocID="{1786465F-0D64-40E3-A2D3-84602B56D49D}" presName="connTx" presStyleLbl="parChTrans1D3" presStyleIdx="2" presStyleCnt="8"/>
      <dgm:spPr/>
      <dgm:t>
        <a:bodyPr/>
        <a:lstStyle/>
        <a:p>
          <a:endParaRPr lang="pt-PT"/>
        </a:p>
      </dgm:t>
    </dgm:pt>
    <dgm:pt modelId="{C55B582E-0069-4968-9AB1-F4B90A5E1B2A}" type="pres">
      <dgm:prSet presAssocID="{96C23B37-8902-4F60-B96B-E5EE7FE3986E}" presName="root2" presStyleCnt="0"/>
      <dgm:spPr/>
      <dgm:t>
        <a:bodyPr/>
        <a:lstStyle/>
        <a:p>
          <a:endParaRPr lang="pt-PT"/>
        </a:p>
      </dgm:t>
    </dgm:pt>
    <dgm:pt modelId="{B3E3E95D-AB43-49DE-9115-64C50F4141C7}" type="pres">
      <dgm:prSet presAssocID="{96C23B37-8902-4F60-B96B-E5EE7FE3986E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5721EE5-E6D2-48B7-897D-1B9CF80313FA}" type="pres">
      <dgm:prSet presAssocID="{96C23B37-8902-4F60-B96B-E5EE7FE3986E}" presName="level3hierChild" presStyleCnt="0"/>
      <dgm:spPr/>
      <dgm:t>
        <a:bodyPr/>
        <a:lstStyle/>
        <a:p>
          <a:endParaRPr lang="pt-PT"/>
        </a:p>
      </dgm:t>
    </dgm:pt>
    <dgm:pt modelId="{D58C6D3C-3BB0-44B9-B449-94441938332B}" type="pres">
      <dgm:prSet presAssocID="{FA24E271-0112-412E-84AC-B54EC8C2BEFC}" presName="conn2-1" presStyleLbl="parChTrans1D3" presStyleIdx="3" presStyleCnt="8"/>
      <dgm:spPr/>
      <dgm:t>
        <a:bodyPr/>
        <a:lstStyle/>
        <a:p>
          <a:endParaRPr lang="pt-PT"/>
        </a:p>
      </dgm:t>
    </dgm:pt>
    <dgm:pt modelId="{02F28C67-77D6-4528-8E3B-D0C0108BB7A5}" type="pres">
      <dgm:prSet presAssocID="{FA24E271-0112-412E-84AC-B54EC8C2BEFC}" presName="connTx" presStyleLbl="parChTrans1D3" presStyleIdx="3" presStyleCnt="8"/>
      <dgm:spPr/>
      <dgm:t>
        <a:bodyPr/>
        <a:lstStyle/>
        <a:p>
          <a:endParaRPr lang="pt-PT"/>
        </a:p>
      </dgm:t>
    </dgm:pt>
    <dgm:pt modelId="{FB3395B8-0A7F-44AD-B5D7-5C20B49CF4FA}" type="pres">
      <dgm:prSet presAssocID="{31291E21-9825-4056-AAE9-76E4DD57B5AA}" presName="root2" presStyleCnt="0"/>
      <dgm:spPr/>
      <dgm:t>
        <a:bodyPr/>
        <a:lstStyle/>
        <a:p>
          <a:endParaRPr lang="pt-PT"/>
        </a:p>
      </dgm:t>
    </dgm:pt>
    <dgm:pt modelId="{167C56C1-E79C-4A10-A202-3F2037352D18}" type="pres">
      <dgm:prSet presAssocID="{31291E21-9825-4056-AAE9-76E4DD57B5AA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8631AA6-E0F0-4281-92FD-3FB62CA7672C}" type="pres">
      <dgm:prSet presAssocID="{31291E21-9825-4056-AAE9-76E4DD57B5AA}" presName="level3hierChild" presStyleCnt="0"/>
      <dgm:spPr/>
      <dgm:t>
        <a:bodyPr/>
        <a:lstStyle/>
        <a:p>
          <a:endParaRPr lang="pt-PT"/>
        </a:p>
      </dgm:t>
    </dgm:pt>
    <dgm:pt modelId="{EA28E499-56F1-478D-ABFA-5D173A0A0D33}" type="pres">
      <dgm:prSet presAssocID="{69127140-13D5-4986-8E74-3535D6F6D0B7}" presName="conn2-1" presStyleLbl="parChTrans1D2" presStyleIdx="2" presStyleCnt="4"/>
      <dgm:spPr/>
      <dgm:t>
        <a:bodyPr/>
        <a:lstStyle/>
        <a:p>
          <a:endParaRPr lang="pt-PT"/>
        </a:p>
      </dgm:t>
    </dgm:pt>
    <dgm:pt modelId="{64A598C3-8E25-451F-8BF4-EF93F48266DA}" type="pres">
      <dgm:prSet presAssocID="{69127140-13D5-4986-8E74-3535D6F6D0B7}" presName="connTx" presStyleLbl="parChTrans1D2" presStyleIdx="2" presStyleCnt="4"/>
      <dgm:spPr/>
      <dgm:t>
        <a:bodyPr/>
        <a:lstStyle/>
        <a:p>
          <a:endParaRPr lang="pt-PT"/>
        </a:p>
      </dgm:t>
    </dgm:pt>
    <dgm:pt modelId="{62BBBAB9-BE49-49E5-94BB-5CE63CFE3B55}" type="pres">
      <dgm:prSet presAssocID="{033718BE-63A5-4C32-B80A-C1A7A773F8F9}" presName="root2" presStyleCnt="0"/>
      <dgm:spPr/>
      <dgm:t>
        <a:bodyPr/>
        <a:lstStyle/>
        <a:p>
          <a:endParaRPr lang="pt-PT"/>
        </a:p>
      </dgm:t>
    </dgm:pt>
    <dgm:pt modelId="{DB9BF34F-3D97-48B8-BE86-4AF6F666B94D}" type="pres">
      <dgm:prSet presAssocID="{033718BE-63A5-4C32-B80A-C1A7A773F8F9}" presName="LevelTwoTextNode" presStyleLbl="node2" presStyleIdx="2" presStyleCnt="4" custLinFactNeighborX="-1541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926ECEA-6D2A-4C24-8555-7591C1F7B7E2}" type="pres">
      <dgm:prSet presAssocID="{033718BE-63A5-4C32-B80A-C1A7A773F8F9}" presName="level3hierChild" presStyleCnt="0"/>
      <dgm:spPr/>
      <dgm:t>
        <a:bodyPr/>
        <a:lstStyle/>
        <a:p>
          <a:endParaRPr lang="pt-PT"/>
        </a:p>
      </dgm:t>
    </dgm:pt>
    <dgm:pt modelId="{1FBDD8B2-6931-4E55-AD82-59A172F627D2}" type="pres">
      <dgm:prSet presAssocID="{1A117E68-3115-4412-A1DD-693ED36B2755}" presName="conn2-1" presStyleLbl="parChTrans1D3" presStyleIdx="4" presStyleCnt="8"/>
      <dgm:spPr/>
      <dgm:t>
        <a:bodyPr/>
        <a:lstStyle/>
        <a:p>
          <a:endParaRPr lang="pt-PT"/>
        </a:p>
      </dgm:t>
    </dgm:pt>
    <dgm:pt modelId="{FB182EBF-70E0-486D-A83A-88417E5FA62F}" type="pres">
      <dgm:prSet presAssocID="{1A117E68-3115-4412-A1DD-693ED36B2755}" presName="connTx" presStyleLbl="parChTrans1D3" presStyleIdx="4" presStyleCnt="8"/>
      <dgm:spPr/>
      <dgm:t>
        <a:bodyPr/>
        <a:lstStyle/>
        <a:p>
          <a:endParaRPr lang="pt-PT"/>
        </a:p>
      </dgm:t>
    </dgm:pt>
    <dgm:pt modelId="{87FA849F-545E-456A-9D3B-E0F8EE359058}" type="pres">
      <dgm:prSet presAssocID="{23C93B6C-9922-4194-85CA-C029ADD3A703}" presName="root2" presStyleCnt="0"/>
      <dgm:spPr/>
      <dgm:t>
        <a:bodyPr/>
        <a:lstStyle/>
        <a:p>
          <a:endParaRPr lang="pt-PT"/>
        </a:p>
      </dgm:t>
    </dgm:pt>
    <dgm:pt modelId="{7B3C5F3F-0972-41DA-858D-5EF00367A2FA}" type="pres">
      <dgm:prSet presAssocID="{23C93B6C-9922-4194-85CA-C029ADD3A703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0C946AB-A6CB-4D61-9772-1B722804B087}" type="pres">
      <dgm:prSet presAssocID="{23C93B6C-9922-4194-85CA-C029ADD3A703}" presName="level3hierChild" presStyleCnt="0"/>
      <dgm:spPr/>
      <dgm:t>
        <a:bodyPr/>
        <a:lstStyle/>
        <a:p>
          <a:endParaRPr lang="pt-PT"/>
        </a:p>
      </dgm:t>
    </dgm:pt>
    <dgm:pt modelId="{087AE138-A238-405C-92A3-091CB275F387}" type="pres">
      <dgm:prSet presAssocID="{9812D2D6-FF7A-43EF-9A8B-186133DA4FE1}" presName="conn2-1" presStyleLbl="parChTrans1D3" presStyleIdx="5" presStyleCnt="8"/>
      <dgm:spPr/>
      <dgm:t>
        <a:bodyPr/>
        <a:lstStyle/>
        <a:p>
          <a:endParaRPr lang="pt-PT"/>
        </a:p>
      </dgm:t>
    </dgm:pt>
    <dgm:pt modelId="{391BD91B-4249-4450-A08F-4FEA4698DF41}" type="pres">
      <dgm:prSet presAssocID="{9812D2D6-FF7A-43EF-9A8B-186133DA4FE1}" presName="connTx" presStyleLbl="parChTrans1D3" presStyleIdx="5" presStyleCnt="8"/>
      <dgm:spPr/>
      <dgm:t>
        <a:bodyPr/>
        <a:lstStyle/>
        <a:p>
          <a:endParaRPr lang="pt-PT"/>
        </a:p>
      </dgm:t>
    </dgm:pt>
    <dgm:pt modelId="{982211C6-3B76-4022-8E54-F2DF6759DBD3}" type="pres">
      <dgm:prSet presAssocID="{FB666790-589D-4AA5-A192-01AC5BB47FAE}" presName="root2" presStyleCnt="0"/>
      <dgm:spPr/>
      <dgm:t>
        <a:bodyPr/>
        <a:lstStyle/>
        <a:p>
          <a:endParaRPr lang="pt-PT"/>
        </a:p>
      </dgm:t>
    </dgm:pt>
    <dgm:pt modelId="{86894BDD-CF99-41EE-A293-80CC72D9A620}" type="pres">
      <dgm:prSet presAssocID="{FB666790-589D-4AA5-A192-01AC5BB47FAE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8CB3B36F-35A2-4252-8618-60B6B5B8EAC6}" type="pres">
      <dgm:prSet presAssocID="{FB666790-589D-4AA5-A192-01AC5BB47FAE}" presName="level3hierChild" presStyleCnt="0"/>
      <dgm:spPr/>
      <dgm:t>
        <a:bodyPr/>
        <a:lstStyle/>
        <a:p>
          <a:endParaRPr lang="pt-PT"/>
        </a:p>
      </dgm:t>
    </dgm:pt>
    <dgm:pt modelId="{C95B9C4C-338B-454C-BA4E-6E7E27AB8EBD}" type="pres">
      <dgm:prSet presAssocID="{33A8C58B-8CFD-4612-8B40-E9C872A966DA}" presName="conn2-1" presStyleLbl="parChTrans1D2" presStyleIdx="3" presStyleCnt="4"/>
      <dgm:spPr/>
      <dgm:t>
        <a:bodyPr/>
        <a:lstStyle/>
        <a:p>
          <a:endParaRPr lang="pt-PT"/>
        </a:p>
      </dgm:t>
    </dgm:pt>
    <dgm:pt modelId="{C8837CC8-9AFC-40A6-BA44-F272567FF6F3}" type="pres">
      <dgm:prSet presAssocID="{33A8C58B-8CFD-4612-8B40-E9C872A966DA}" presName="connTx" presStyleLbl="parChTrans1D2" presStyleIdx="3" presStyleCnt="4"/>
      <dgm:spPr/>
      <dgm:t>
        <a:bodyPr/>
        <a:lstStyle/>
        <a:p>
          <a:endParaRPr lang="pt-PT"/>
        </a:p>
      </dgm:t>
    </dgm:pt>
    <dgm:pt modelId="{23FC4609-8CD7-4524-93F5-BF8CE95AFBCF}" type="pres">
      <dgm:prSet presAssocID="{0CC449F8-D82D-4DC2-98FF-7664DF71BBF8}" presName="root2" presStyleCnt="0"/>
      <dgm:spPr/>
      <dgm:t>
        <a:bodyPr/>
        <a:lstStyle/>
        <a:p>
          <a:endParaRPr lang="pt-PT"/>
        </a:p>
      </dgm:t>
    </dgm:pt>
    <dgm:pt modelId="{A949D9CD-DFDF-496D-A298-EF76CC6D8216}" type="pres">
      <dgm:prSet presAssocID="{0CC449F8-D82D-4DC2-98FF-7664DF71BBF8}" presName="LevelTwoTextNode" presStyleLbl="node2" presStyleIdx="3" presStyleCnt="4" custLinFactNeighborX="-1541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78225DA-FB81-424F-920F-8D60163C2F6C}" type="pres">
      <dgm:prSet presAssocID="{0CC449F8-D82D-4DC2-98FF-7664DF71BBF8}" presName="level3hierChild" presStyleCnt="0"/>
      <dgm:spPr/>
      <dgm:t>
        <a:bodyPr/>
        <a:lstStyle/>
        <a:p>
          <a:endParaRPr lang="pt-PT"/>
        </a:p>
      </dgm:t>
    </dgm:pt>
    <dgm:pt modelId="{FBAC55F0-BE95-475E-9F30-ADC96871EA1C}" type="pres">
      <dgm:prSet presAssocID="{3EFDD25F-1DE6-4D77-B77D-44D0999BBE41}" presName="conn2-1" presStyleLbl="parChTrans1D3" presStyleIdx="6" presStyleCnt="8"/>
      <dgm:spPr/>
      <dgm:t>
        <a:bodyPr/>
        <a:lstStyle/>
        <a:p>
          <a:endParaRPr lang="pt-PT"/>
        </a:p>
      </dgm:t>
    </dgm:pt>
    <dgm:pt modelId="{69883902-EE56-4236-AEDC-008A911E059A}" type="pres">
      <dgm:prSet presAssocID="{3EFDD25F-1DE6-4D77-B77D-44D0999BBE41}" presName="connTx" presStyleLbl="parChTrans1D3" presStyleIdx="6" presStyleCnt="8"/>
      <dgm:spPr/>
      <dgm:t>
        <a:bodyPr/>
        <a:lstStyle/>
        <a:p>
          <a:endParaRPr lang="pt-PT"/>
        </a:p>
      </dgm:t>
    </dgm:pt>
    <dgm:pt modelId="{C4F36754-9217-45BA-BA8A-1D3479A95593}" type="pres">
      <dgm:prSet presAssocID="{E80198D0-B462-49F6-85DC-ABA381668ED4}" presName="root2" presStyleCnt="0"/>
      <dgm:spPr/>
      <dgm:t>
        <a:bodyPr/>
        <a:lstStyle/>
        <a:p>
          <a:endParaRPr lang="pt-PT"/>
        </a:p>
      </dgm:t>
    </dgm:pt>
    <dgm:pt modelId="{DEC617F4-03CB-49C1-A476-29D587E4D253}" type="pres">
      <dgm:prSet presAssocID="{E80198D0-B462-49F6-85DC-ABA381668ED4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FEEF038-F284-48D7-91F4-FCD2DAEDBCA9}" type="pres">
      <dgm:prSet presAssocID="{E80198D0-B462-49F6-85DC-ABA381668ED4}" presName="level3hierChild" presStyleCnt="0"/>
      <dgm:spPr/>
      <dgm:t>
        <a:bodyPr/>
        <a:lstStyle/>
        <a:p>
          <a:endParaRPr lang="pt-PT"/>
        </a:p>
      </dgm:t>
    </dgm:pt>
    <dgm:pt modelId="{9A7DF590-E495-411C-B919-B6170BED6049}" type="pres">
      <dgm:prSet presAssocID="{867E11F6-B482-4F49-B2A0-EE618B557381}" presName="conn2-1" presStyleLbl="parChTrans1D3" presStyleIdx="7" presStyleCnt="8"/>
      <dgm:spPr/>
      <dgm:t>
        <a:bodyPr/>
        <a:lstStyle/>
        <a:p>
          <a:endParaRPr lang="pt-PT"/>
        </a:p>
      </dgm:t>
    </dgm:pt>
    <dgm:pt modelId="{15F5C0A6-58F6-42E9-9458-F99BAA33CC3D}" type="pres">
      <dgm:prSet presAssocID="{867E11F6-B482-4F49-B2A0-EE618B557381}" presName="connTx" presStyleLbl="parChTrans1D3" presStyleIdx="7" presStyleCnt="8"/>
      <dgm:spPr/>
      <dgm:t>
        <a:bodyPr/>
        <a:lstStyle/>
        <a:p>
          <a:endParaRPr lang="pt-PT"/>
        </a:p>
      </dgm:t>
    </dgm:pt>
    <dgm:pt modelId="{5A5E1796-3E52-4FE2-9C4A-DE5A2133F0DC}" type="pres">
      <dgm:prSet presAssocID="{121DAFF3-2C11-4FF0-9B27-1B38BDA40DC6}" presName="root2" presStyleCnt="0"/>
      <dgm:spPr/>
      <dgm:t>
        <a:bodyPr/>
        <a:lstStyle/>
        <a:p>
          <a:endParaRPr lang="pt-PT"/>
        </a:p>
      </dgm:t>
    </dgm:pt>
    <dgm:pt modelId="{367358FA-DC1B-4EE0-8382-083D81FD87B1}" type="pres">
      <dgm:prSet presAssocID="{121DAFF3-2C11-4FF0-9B27-1B38BDA40DC6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D4E1596-02F6-4875-B4F9-F8E994E54BDA}" type="pres">
      <dgm:prSet presAssocID="{121DAFF3-2C11-4FF0-9B27-1B38BDA40DC6}" presName="level3hierChild" presStyleCnt="0"/>
      <dgm:spPr/>
      <dgm:t>
        <a:bodyPr/>
        <a:lstStyle/>
        <a:p>
          <a:endParaRPr lang="pt-PT"/>
        </a:p>
      </dgm:t>
    </dgm:pt>
  </dgm:ptLst>
  <dgm:cxnLst>
    <dgm:cxn modelId="{6992AB19-EF54-441E-8BCE-EDC83B69E779}" type="presOf" srcId="{997F99E2-B8E7-45BB-B076-530C67DCCE7D}" destId="{CF378886-B6F4-41D8-83B0-83C7FA58E53E}" srcOrd="0" destOrd="0" presId="urn:microsoft.com/office/officeart/2005/8/layout/hierarchy2"/>
    <dgm:cxn modelId="{1CB7D428-7E9E-4E9F-9C72-3F9F5FF50B7C}" type="presOf" srcId="{BDF4CEEE-D6CA-4B4A-A420-C225E4F09E01}" destId="{96495AFE-898E-41B4-A4EA-1753B9541D55}" srcOrd="1" destOrd="0" presId="urn:microsoft.com/office/officeart/2005/8/layout/hierarchy2"/>
    <dgm:cxn modelId="{FABF320B-CC21-4298-B3D9-D503238C9F96}" type="presOf" srcId="{CAC61272-E2A6-4409-AA1F-1549F3E456D4}" destId="{05AE26A5-EE51-4726-A02B-E10FFA573CC2}" srcOrd="0" destOrd="0" presId="urn:microsoft.com/office/officeart/2005/8/layout/hierarchy2"/>
    <dgm:cxn modelId="{90D36AC2-FB29-422B-BD74-0A30A52F0731}" type="presOf" srcId="{867E11F6-B482-4F49-B2A0-EE618B557381}" destId="{15F5C0A6-58F6-42E9-9458-F99BAA33CC3D}" srcOrd="1" destOrd="0" presId="urn:microsoft.com/office/officeart/2005/8/layout/hierarchy2"/>
    <dgm:cxn modelId="{6BA47D1A-D4EA-4889-AB9B-203CD3462F67}" type="presOf" srcId="{ACD066E6-4F1F-448B-AE79-BA0082293793}" destId="{B8FEBCDD-0C71-4732-ADD0-374A62F79A9D}" srcOrd="1" destOrd="0" presId="urn:microsoft.com/office/officeart/2005/8/layout/hierarchy2"/>
    <dgm:cxn modelId="{BBCC5B0A-D6E1-4BAE-BB5E-DAF4E668F405}" srcId="{940A4687-032B-4ECF-9C9C-38E0E680FE52}" destId="{997F99E2-B8E7-45BB-B076-530C67DCCE7D}" srcOrd="0" destOrd="0" parTransId="{ACD066E6-4F1F-448B-AE79-BA0082293793}" sibTransId="{534B2A0A-3AA7-4D97-B09C-5E178910F94C}"/>
    <dgm:cxn modelId="{EEA66B4F-43B3-4934-88A5-8337FA86AFF4}" type="presOf" srcId="{033718BE-63A5-4C32-B80A-C1A7A773F8F9}" destId="{DB9BF34F-3D97-48B8-BE86-4AF6F666B94D}" srcOrd="0" destOrd="0" presId="urn:microsoft.com/office/officeart/2005/8/layout/hierarchy2"/>
    <dgm:cxn modelId="{2DF47462-3325-4B95-AA95-D845D582EFCF}" type="presOf" srcId="{940A4687-032B-4ECF-9C9C-38E0E680FE52}" destId="{98F72711-37AF-4677-807B-D9590CA98F77}" srcOrd="0" destOrd="0" presId="urn:microsoft.com/office/officeart/2005/8/layout/hierarchy2"/>
    <dgm:cxn modelId="{BDCB653E-3F98-4E78-B0FB-447080B51FD4}" type="presOf" srcId="{ACD066E6-4F1F-448B-AE79-BA0082293793}" destId="{B35CB38B-E512-4CE5-A6EF-252CEFC9382D}" srcOrd="0" destOrd="0" presId="urn:microsoft.com/office/officeart/2005/8/layout/hierarchy2"/>
    <dgm:cxn modelId="{A28A0E34-2FCD-46E2-9A76-C3EE11523E70}" type="presOf" srcId="{33A8C58B-8CFD-4612-8B40-E9C872A966DA}" destId="{C95B9C4C-338B-454C-BA4E-6E7E27AB8EBD}" srcOrd="0" destOrd="0" presId="urn:microsoft.com/office/officeart/2005/8/layout/hierarchy2"/>
    <dgm:cxn modelId="{9BCEE56A-7541-4CC4-9C5F-1D76FDC70863}" srcId="{940A4687-032B-4ECF-9C9C-38E0E680FE52}" destId="{8CABC361-D84E-4C1E-88FD-864A04A070AB}" srcOrd="1" destOrd="0" parTransId="{BDF4CEEE-D6CA-4B4A-A420-C225E4F09E01}" sibTransId="{C3475DA9-ED8E-488D-9184-057EA459A158}"/>
    <dgm:cxn modelId="{EF5DDCFA-53B3-4C07-86AE-F31F78D92DE0}" type="presOf" srcId="{9812D2D6-FF7A-43EF-9A8B-186133DA4FE1}" destId="{391BD91B-4249-4450-A08F-4FEA4698DF41}" srcOrd="1" destOrd="0" presId="urn:microsoft.com/office/officeart/2005/8/layout/hierarchy2"/>
    <dgm:cxn modelId="{B5945A95-28EE-4D49-AE29-B17478300022}" type="presOf" srcId="{33A8C58B-8CFD-4612-8B40-E9C872A966DA}" destId="{C8837CC8-9AFC-40A6-BA44-F272567FF6F3}" srcOrd="1" destOrd="0" presId="urn:microsoft.com/office/officeart/2005/8/layout/hierarchy2"/>
    <dgm:cxn modelId="{10002A7A-D31F-4E9B-BBD4-0F45D6383BA9}" srcId="{143E27F4-7FC3-4195-8E8A-BCC35EB6AD84}" destId="{CAC61272-E2A6-4409-AA1F-1549F3E456D4}" srcOrd="1" destOrd="0" parTransId="{5DF2B8EE-1067-4A8F-A84D-FF9E4C356704}" sibTransId="{3A84905F-8574-4617-8215-9845E6AAA482}"/>
    <dgm:cxn modelId="{1A252F92-B81D-401B-8D7B-BF04C7A4BA91}" type="presOf" srcId="{0CC449F8-D82D-4DC2-98FF-7664DF71BBF8}" destId="{A949D9CD-DFDF-496D-A298-EF76CC6D8216}" srcOrd="0" destOrd="0" presId="urn:microsoft.com/office/officeart/2005/8/layout/hierarchy2"/>
    <dgm:cxn modelId="{C35C08CB-163B-4B38-9B7D-6DEE19111837}" type="presOf" srcId="{E80198D0-B462-49F6-85DC-ABA381668ED4}" destId="{DEC617F4-03CB-49C1-A476-29D587E4D253}" srcOrd="0" destOrd="0" presId="urn:microsoft.com/office/officeart/2005/8/layout/hierarchy2"/>
    <dgm:cxn modelId="{81797A49-6725-485E-9C01-F7497B8B7257}" type="presOf" srcId="{12766E78-517E-41EA-9890-CCA7830CE83E}" destId="{259D9A24-8B83-4121-8C5D-871B821A281F}" srcOrd="0" destOrd="0" presId="urn:microsoft.com/office/officeart/2005/8/layout/hierarchy2"/>
    <dgm:cxn modelId="{E270652F-679B-4758-9004-D6A68A925FF1}" srcId="{3A1B90EB-BB49-474C-A6F8-1D1795DC2EA7}" destId="{143E27F4-7FC3-4195-8E8A-BCC35EB6AD84}" srcOrd="0" destOrd="0" parTransId="{68D3335A-2CA3-402C-B3F7-00B1AFAE63CC}" sibTransId="{74996D26-6963-4F3E-9E39-B99C1C7E8AB7}"/>
    <dgm:cxn modelId="{D1BD5A5A-CDC3-4B20-AB15-B09ED64678F8}" type="presOf" srcId="{69127140-13D5-4986-8E74-3535D6F6D0B7}" destId="{64A598C3-8E25-451F-8BF4-EF93F48266DA}" srcOrd="1" destOrd="0" presId="urn:microsoft.com/office/officeart/2005/8/layout/hierarchy2"/>
    <dgm:cxn modelId="{EC1213FE-27CD-42C2-9105-F9959EA463CB}" type="presOf" srcId="{31291E21-9825-4056-AAE9-76E4DD57B5AA}" destId="{167C56C1-E79C-4A10-A202-3F2037352D18}" srcOrd="0" destOrd="0" presId="urn:microsoft.com/office/officeart/2005/8/layout/hierarchy2"/>
    <dgm:cxn modelId="{FB61854C-F55F-4BD0-A98F-677B9BF8AD5A}" srcId="{CAC61272-E2A6-4409-AA1F-1549F3E456D4}" destId="{96C23B37-8902-4F60-B96B-E5EE7FE3986E}" srcOrd="0" destOrd="0" parTransId="{1786465F-0D64-40E3-A2D3-84602B56D49D}" sibTransId="{EEB8171D-32EB-4286-AC0D-44C75D7551C3}"/>
    <dgm:cxn modelId="{4F881B89-ACB8-432A-827A-AAC6B5D13FDE}" type="presOf" srcId="{FA24E271-0112-412E-84AC-B54EC8C2BEFC}" destId="{D58C6D3C-3BB0-44B9-B449-94441938332B}" srcOrd="0" destOrd="0" presId="urn:microsoft.com/office/officeart/2005/8/layout/hierarchy2"/>
    <dgm:cxn modelId="{467D3D90-60F8-4F45-8F3C-329F395771ED}" type="presOf" srcId="{69127140-13D5-4986-8E74-3535D6F6D0B7}" destId="{EA28E499-56F1-478D-ABFA-5D173A0A0D33}" srcOrd="0" destOrd="0" presId="urn:microsoft.com/office/officeart/2005/8/layout/hierarchy2"/>
    <dgm:cxn modelId="{3659112B-52AE-40DF-BD1D-9C325D2A506D}" type="presOf" srcId="{57AF8529-5C9D-4FBC-BAB2-2BAFEA8B1FA6}" destId="{436D753F-239D-4E1C-872A-1A43F9AB6D17}" srcOrd="0" destOrd="0" presId="urn:microsoft.com/office/officeart/2005/8/layout/hierarchy2"/>
    <dgm:cxn modelId="{5F5C4766-6564-489C-BC45-D7351FB89260}" srcId="{0CC449F8-D82D-4DC2-98FF-7664DF71BBF8}" destId="{121DAFF3-2C11-4FF0-9B27-1B38BDA40DC6}" srcOrd="1" destOrd="0" parTransId="{867E11F6-B482-4F49-B2A0-EE618B557381}" sibTransId="{1A250044-9112-4C8A-8740-99559C80C576}"/>
    <dgm:cxn modelId="{8488BE89-7DBF-4DD4-9455-68F96B3C4D33}" type="presOf" srcId="{8CABC361-D84E-4C1E-88FD-864A04A070AB}" destId="{CEFD9882-EF54-4306-9EF6-9590D8C3D603}" srcOrd="0" destOrd="0" presId="urn:microsoft.com/office/officeart/2005/8/layout/hierarchy2"/>
    <dgm:cxn modelId="{56790575-83C9-4DC2-B060-37F9A6FE9EB0}" type="presOf" srcId="{FB666790-589D-4AA5-A192-01AC5BB47FAE}" destId="{86894BDD-CF99-41EE-A293-80CC72D9A620}" srcOrd="0" destOrd="0" presId="urn:microsoft.com/office/officeart/2005/8/layout/hierarchy2"/>
    <dgm:cxn modelId="{68D68094-2448-407A-B2CD-17F6B9007D00}" type="presOf" srcId="{3A1B90EB-BB49-474C-A6F8-1D1795DC2EA7}" destId="{BB4D10A7-5F83-496B-8F19-1BCFC4FFFE32}" srcOrd="0" destOrd="0" presId="urn:microsoft.com/office/officeart/2005/8/layout/hierarchy2"/>
    <dgm:cxn modelId="{9C60E7FA-C7E2-41B2-851B-D1517BBDCB48}" type="presOf" srcId="{96C23B37-8902-4F60-B96B-E5EE7FE3986E}" destId="{B3E3E95D-AB43-49DE-9115-64C50F4141C7}" srcOrd="0" destOrd="0" presId="urn:microsoft.com/office/officeart/2005/8/layout/hierarchy2"/>
    <dgm:cxn modelId="{65758A51-5294-4B0D-AA51-796ED0E6E6E8}" type="presOf" srcId="{3EFDD25F-1DE6-4D77-B77D-44D0999BBE41}" destId="{FBAC55F0-BE95-475E-9F30-ADC96871EA1C}" srcOrd="0" destOrd="0" presId="urn:microsoft.com/office/officeart/2005/8/layout/hierarchy2"/>
    <dgm:cxn modelId="{D6BCDB14-9893-49BA-AFC2-56C868A247C3}" type="presOf" srcId="{1786465F-0D64-40E3-A2D3-84602B56D49D}" destId="{C191C085-FB3E-4DC5-AEA3-B3BC71899AAD}" srcOrd="1" destOrd="0" presId="urn:microsoft.com/office/officeart/2005/8/layout/hierarchy2"/>
    <dgm:cxn modelId="{81365E08-2278-46B6-9109-9E84E2B8D2D5}" srcId="{143E27F4-7FC3-4195-8E8A-BCC35EB6AD84}" destId="{033718BE-63A5-4C32-B80A-C1A7A773F8F9}" srcOrd="2" destOrd="0" parTransId="{69127140-13D5-4986-8E74-3535D6F6D0B7}" sibTransId="{6BF8FE2C-88DD-430F-812B-11C28DE6F4A6}"/>
    <dgm:cxn modelId="{36E5B681-5D71-45CE-BCA0-7BE1A51E5203}" type="presOf" srcId="{DA79B082-B864-48F3-B26C-C9D3A5905E64}" destId="{1D06D1AA-29AE-4DAC-8F36-684B4381FAAD}" srcOrd="0" destOrd="0" presId="urn:microsoft.com/office/officeart/2005/8/layout/hierarchy2"/>
    <dgm:cxn modelId="{720CD4D7-7675-4CEE-A0CB-2A4C2794BC34}" srcId="{0CC449F8-D82D-4DC2-98FF-7664DF71BBF8}" destId="{E80198D0-B462-49F6-85DC-ABA381668ED4}" srcOrd="0" destOrd="0" parTransId="{3EFDD25F-1DE6-4D77-B77D-44D0999BBE41}" sibTransId="{2E9D4C9D-B867-4FB6-BBFF-FD8827A49221}"/>
    <dgm:cxn modelId="{35F733A7-54EA-4FF3-A548-5790B8EC4A02}" type="presOf" srcId="{867E11F6-B482-4F49-B2A0-EE618B557381}" destId="{9A7DF590-E495-411C-B919-B6170BED6049}" srcOrd="0" destOrd="0" presId="urn:microsoft.com/office/officeart/2005/8/layout/hierarchy2"/>
    <dgm:cxn modelId="{16AC8D63-CA50-4C9D-A091-7347E3554890}" type="presOf" srcId="{23C93B6C-9922-4194-85CA-C029ADD3A703}" destId="{7B3C5F3F-0972-41DA-858D-5EF00367A2FA}" srcOrd="0" destOrd="0" presId="urn:microsoft.com/office/officeart/2005/8/layout/hierarchy2"/>
    <dgm:cxn modelId="{B070C49D-9DA1-41A5-8BEE-BFB4AEEB63BD}" type="presOf" srcId="{BDF4CEEE-D6CA-4B4A-A420-C225E4F09E01}" destId="{964F1469-3E2F-44CC-AFF3-FBFF04A8E892}" srcOrd="0" destOrd="0" presId="urn:microsoft.com/office/officeart/2005/8/layout/hierarchy2"/>
    <dgm:cxn modelId="{E861AD37-6E09-4AFF-A7AC-AD384DA27D2C}" type="presOf" srcId="{FA24E271-0112-412E-84AC-B54EC8C2BEFC}" destId="{02F28C67-77D6-4528-8E3B-D0C0108BB7A5}" srcOrd="1" destOrd="0" presId="urn:microsoft.com/office/officeart/2005/8/layout/hierarchy2"/>
    <dgm:cxn modelId="{405B4D80-9BC0-4DD4-827A-4B2512399C3D}" type="presOf" srcId="{143E27F4-7FC3-4195-8E8A-BCC35EB6AD84}" destId="{C50194AC-63FE-4BD1-9E57-19C47026CAFE}" srcOrd="0" destOrd="0" presId="urn:microsoft.com/office/officeart/2005/8/layout/hierarchy2"/>
    <dgm:cxn modelId="{9A22B5A9-DA2C-4678-94B8-31388F83A1CE}" type="presOf" srcId="{4D59ED97-70C3-48A9-8720-3E2A50F81423}" destId="{5899FBAE-AC73-4817-A6CE-05668447DF6A}" srcOrd="0" destOrd="0" presId="urn:microsoft.com/office/officeart/2005/8/layout/hierarchy2"/>
    <dgm:cxn modelId="{033EAADA-D6B2-48B1-8F67-A7EC600BB782}" type="presOf" srcId="{1786465F-0D64-40E3-A2D3-84602B56D49D}" destId="{E7AF3FFB-BFE4-4DEA-8EFB-804C51BAEC8D}" srcOrd="0" destOrd="0" presId="urn:microsoft.com/office/officeart/2005/8/layout/hierarchy2"/>
    <dgm:cxn modelId="{05D19795-392C-4008-9E6B-5D8F163A2C86}" srcId="{E2F62420-79B0-4339-AB76-CBCD9C71DA8A}" destId="{940A4687-032B-4ECF-9C9C-38E0E680FE52}" srcOrd="1" destOrd="0" parTransId="{57AF8529-5C9D-4FBC-BAB2-2BAFEA8B1FA6}" sibTransId="{17FD2431-7B4E-49D9-8D8D-29A276018685}"/>
    <dgm:cxn modelId="{1F2C99F6-2C31-47BD-85AB-9CD972BDF3E6}" type="presOf" srcId="{1A117E68-3115-4412-A1DD-693ED36B2755}" destId="{1FBDD8B2-6931-4E55-AD82-59A172F627D2}" srcOrd="0" destOrd="0" presId="urn:microsoft.com/office/officeart/2005/8/layout/hierarchy2"/>
    <dgm:cxn modelId="{4D715D46-A68A-4DC4-9B0C-032DB7BD59C6}" type="presOf" srcId="{4D59ED97-70C3-48A9-8720-3E2A50F81423}" destId="{C9008762-629E-4A11-8995-03D439A40F61}" srcOrd="1" destOrd="0" presId="urn:microsoft.com/office/officeart/2005/8/layout/hierarchy2"/>
    <dgm:cxn modelId="{C046B624-DF64-4B52-AC2A-538EA5770181}" type="presOf" srcId="{5DF2B8EE-1067-4A8F-A84D-FF9E4C356704}" destId="{AA0B0936-297B-497A-8418-9B9EE3B522EB}" srcOrd="1" destOrd="0" presId="urn:microsoft.com/office/officeart/2005/8/layout/hierarchy2"/>
    <dgm:cxn modelId="{DFE861AC-B775-492E-89DE-CB2A90F5339C}" srcId="{143E27F4-7FC3-4195-8E8A-BCC35EB6AD84}" destId="{E2F62420-79B0-4339-AB76-CBCD9C71DA8A}" srcOrd="0" destOrd="0" parTransId="{4D59ED97-70C3-48A9-8720-3E2A50F81423}" sibTransId="{3192C65E-938D-4930-BAD9-DDC1FBBE6892}"/>
    <dgm:cxn modelId="{080640A8-E476-4741-B714-D43BA8AF102B}" type="presOf" srcId="{E2F62420-79B0-4339-AB76-CBCD9C71DA8A}" destId="{C31376E3-D7CF-43BD-8F3F-F6908CDAC99A}" srcOrd="0" destOrd="0" presId="urn:microsoft.com/office/officeart/2005/8/layout/hierarchy2"/>
    <dgm:cxn modelId="{59EA107D-1BC6-443C-AFB7-CAF4091AE2A9}" srcId="{143E27F4-7FC3-4195-8E8A-BCC35EB6AD84}" destId="{0CC449F8-D82D-4DC2-98FF-7664DF71BBF8}" srcOrd="3" destOrd="0" parTransId="{33A8C58B-8CFD-4612-8B40-E9C872A966DA}" sibTransId="{32AE2B84-C552-4508-9B9D-783866F41BCC}"/>
    <dgm:cxn modelId="{56DB156E-5817-45C6-8F0E-2934CF17D502}" type="presOf" srcId="{12766E78-517E-41EA-9890-CCA7830CE83E}" destId="{EB1EC22E-31F6-4A10-B0AA-3C20374E8650}" srcOrd="1" destOrd="0" presId="urn:microsoft.com/office/officeart/2005/8/layout/hierarchy2"/>
    <dgm:cxn modelId="{040284DD-4855-4525-AC5C-3BA91BEE2F99}" srcId="{E2F62420-79B0-4339-AB76-CBCD9C71DA8A}" destId="{DA79B082-B864-48F3-B26C-C9D3A5905E64}" srcOrd="0" destOrd="0" parTransId="{12766E78-517E-41EA-9890-CCA7830CE83E}" sibTransId="{FB29BB59-02B2-40ED-BA5D-E7CF0B9DEE27}"/>
    <dgm:cxn modelId="{68F4F00F-792C-4E8D-A571-E6E940BEB856}" type="presOf" srcId="{3EFDD25F-1DE6-4D77-B77D-44D0999BBE41}" destId="{69883902-EE56-4236-AEDC-008A911E059A}" srcOrd="1" destOrd="0" presId="urn:microsoft.com/office/officeart/2005/8/layout/hierarchy2"/>
    <dgm:cxn modelId="{8021A438-D545-4292-B915-918FA2F0957F}" type="presOf" srcId="{1A117E68-3115-4412-A1DD-693ED36B2755}" destId="{FB182EBF-70E0-486D-A83A-88417E5FA62F}" srcOrd="1" destOrd="0" presId="urn:microsoft.com/office/officeart/2005/8/layout/hierarchy2"/>
    <dgm:cxn modelId="{A3BDA918-9E83-41E8-B905-275FF8D9FEE0}" type="presOf" srcId="{9812D2D6-FF7A-43EF-9A8B-186133DA4FE1}" destId="{087AE138-A238-405C-92A3-091CB275F387}" srcOrd="0" destOrd="0" presId="urn:microsoft.com/office/officeart/2005/8/layout/hierarchy2"/>
    <dgm:cxn modelId="{EA30C1F4-6ADE-4EE1-8012-F6E39C6485EF}" srcId="{033718BE-63A5-4C32-B80A-C1A7A773F8F9}" destId="{FB666790-589D-4AA5-A192-01AC5BB47FAE}" srcOrd="1" destOrd="0" parTransId="{9812D2D6-FF7A-43EF-9A8B-186133DA4FE1}" sibTransId="{9173C5AA-3D33-44F8-8633-E97C73386754}"/>
    <dgm:cxn modelId="{E2174E07-E016-49F8-8882-72F33C598F71}" type="presOf" srcId="{5DF2B8EE-1067-4A8F-A84D-FF9E4C356704}" destId="{21D5407F-0169-4539-B7C9-CFB8BA04295A}" srcOrd="0" destOrd="0" presId="urn:microsoft.com/office/officeart/2005/8/layout/hierarchy2"/>
    <dgm:cxn modelId="{4EA5AEBD-0E46-4E96-B15E-2D39E2C28E23}" type="presOf" srcId="{57AF8529-5C9D-4FBC-BAB2-2BAFEA8B1FA6}" destId="{9173BEFC-40C6-4D51-8410-B4EBB2A7F7A6}" srcOrd="1" destOrd="0" presId="urn:microsoft.com/office/officeart/2005/8/layout/hierarchy2"/>
    <dgm:cxn modelId="{09B19549-85B2-4625-BCF4-2D56FE59EFD9}" srcId="{CAC61272-E2A6-4409-AA1F-1549F3E456D4}" destId="{31291E21-9825-4056-AAE9-76E4DD57B5AA}" srcOrd="1" destOrd="0" parTransId="{FA24E271-0112-412E-84AC-B54EC8C2BEFC}" sibTransId="{50F87203-8CBD-4A5A-ABE9-54155D78C9A3}"/>
    <dgm:cxn modelId="{8CC2921C-1EA5-4351-ADE9-70FEE5D203A4}" srcId="{033718BE-63A5-4C32-B80A-C1A7A773F8F9}" destId="{23C93B6C-9922-4194-85CA-C029ADD3A703}" srcOrd="0" destOrd="0" parTransId="{1A117E68-3115-4412-A1DD-693ED36B2755}" sibTransId="{B4C1D4FC-4433-40E3-B71F-E17AEF1F840F}"/>
    <dgm:cxn modelId="{C2B4E682-F288-4629-91F8-9503642F2A66}" type="presOf" srcId="{121DAFF3-2C11-4FF0-9B27-1B38BDA40DC6}" destId="{367358FA-DC1B-4EE0-8382-083D81FD87B1}" srcOrd="0" destOrd="0" presId="urn:microsoft.com/office/officeart/2005/8/layout/hierarchy2"/>
    <dgm:cxn modelId="{35A5A502-75E0-4117-91CD-FE162985457F}" type="presParOf" srcId="{BB4D10A7-5F83-496B-8F19-1BCFC4FFFE32}" destId="{D6E32DEF-6A75-477B-9D50-E028B8ECAD88}" srcOrd="0" destOrd="0" presId="urn:microsoft.com/office/officeart/2005/8/layout/hierarchy2"/>
    <dgm:cxn modelId="{B0512601-7756-4A8B-BF63-784498DC372F}" type="presParOf" srcId="{D6E32DEF-6A75-477B-9D50-E028B8ECAD88}" destId="{C50194AC-63FE-4BD1-9E57-19C47026CAFE}" srcOrd="0" destOrd="0" presId="urn:microsoft.com/office/officeart/2005/8/layout/hierarchy2"/>
    <dgm:cxn modelId="{0033B261-09A9-4ABA-9949-3E13E56BAE2C}" type="presParOf" srcId="{D6E32DEF-6A75-477B-9D50-E028B8ECAD88}" destId="{83AF1286-0136-42D4-96CD-C00983611C7A}" srcOrd="1" destOrd="0" presId="urn:microsoft.com/office/officeart/2005/8/layout/hierarchy2"/>
    <dgm:cxn modelId="{DBA5D85B-1ABC-47D4-9224-C16C06C91A46}" type="presParOf" srcId="{83AF1286-0136-42D4-96CD-C00983611C7A}" destId="{5899FBAE-AC73-4817-A6CE-05668447DF6A}" srcOrd="0" destOrd="0" presId="urn:microsoft.com/office/officeart/2005/8/layout/hierarchy2"/>
    <dgm:cxn modelId="{AF6FA81B-5CE8-4EFF-A031-EE854E34D692}" type="presParOf" srcId="{5899FBAE-AC73-4817-A6CE-05668447DF6A}" destId="{C9008762-629E-4A11-8995-03D439A40F61}" srcOrd="0" destOrd="0" presId="urn:microsoft.com/office/officeart/2005/8/layout/hierarchy2"/>
    <dgm:cxn modelId="{B0204D93-2F8A-448C-8B2D-5E16D9DEF668}" type="presParOf" srcId="{83AF1286-0136-42D4-96CD-C00983611C7A}" destId="{3E43C90B-814B-4F5A-B149-5B549588DC36}" srcOrd="1" destOrd="0" presId="urn:microsoft.com/office/officeart/2005/8/layout/hierarchy2"/>
    <dgm:cxn modelId="{CFE8655A-1973-4C03-8311-6CEE229F3F9B}" type="presParOf" srcId="{3E43C90B-814B-4F5A-B149-5B549588DC36}" destId="{C31376E3-D7CF-43BD-8F3F-F6908CDAC99A}" srcOrd="0" destOrd="0" presId="urn:microsoft.com/office/officeart/2005/8/layout/hierarchy2"/>
    <dgm:cxn modelId="{1062DEE0-3386-435D-ACB7-8F0EB7D33611}" type="presParOf" srcId="{3E43C90B-814B-4F5A-B149-5B549588DC36}" destId="{94FD8AD1-E889-4B82-AC01-22496464EEE1}" srcOrd="1" destOrd="0" presId="urn:microsoft.com/office/officeart/2005/8/layout/hierarchy2"/>
    <dgm:cxn modelId="{6C30746E-CE3D-4D44-91FC-3C2261DD2E63}" type="presParOf" srcId="{94FD8AD1-E889-4B82-AC01-22496464EEE1}" destId="{259D9A24-8B83-4121-8C5D-871B821A281F}" srcOrd="0" destOrd="0" presId="urn:microsoft.com/office/officeart/2005/8/layout/hierarchy2"/>
    <dgm:cxn modelId="{069A7735-150D-4B2A-B8F9-CA71A30AE7BC}" type="presParOf" srcId="{259D9A24-8B83-4121-8C5D-871B821A281F}" destId="{EB1EC22E-31F6-4A10-B0AA-3C20374E8650}" srcOrd="0" destOrd="0" presId="urn:microsoft.com/office/officeart/2005/8/layout/hierarchy2"/>
    <dgm:cxn modelId="{1FDEE92B-1E9A-4AAB-8A86-35371B10DD1E}" type="presParOf" srcId="{94FD8AD1-E889-4B82-AC01-22496464EEE1}" destId="{4E9F62FC-4B36-494B-B093-687FAD260DEE}" srcOrd="1" destOrd="0" presId="urn:microsoft.com/office/officeart/2005/8/layout/hierarchy2"/>
    <dgm:cxn modelId="{93B0B9ED-2289-4A9B-91E4-42B111E9E34A}" type="presParOf" srcId="{4E9F62FC-4B36-494B-B093-687FAD260DEE}" destId="{1D06D1AA-29AE-4DAC-8F36-684B4381FAAD}" srcOrd="0" destOrd="0" presId="urn:microsoft.com/office/officeart/2005/8/layout/hierarchy2"/>
    <dgm:cxn modelId="{BB14C2C3-D2B9-4F28-BC33-B7D631C06C6A}" type="presParOf" srcId="{4E9F62FC-4B36-494B-B093-687FAD260DEE}" destId="{0D8DF706-7E52-4AE9-B875-51B999EAAB6E}" srcOrd="1" destOrd="0" presId="urn:microsoft.com/office/officeart/2005/8/layout/hierarchy2"/>
    <dgm:cxn modelId="{BDE80C6B-8E28-4488-BDB8-60695BFCE86F}" type="presParOf" srcId="{94FD8AD1-E889-4B82-AC01-22496464EEE1}" destId="{436D753F-239D-4E1C-872A-1A43F9AB6D17}" srcOrd="2" destOrd="0" presId="urn:microsoft.com/office/officeart/2005/8/layout/hierarchy2"/>
    <dgm:cxn modelId="{6CF53E4A-256A-4F96-BD52-4D590BB6488A}" type="presParOf" srcId="{436D753F-239D-4E1C-872A-1A43F9AB6D17}" destId="{9173BEFC-40C6-4D51-8410-B4EBB2A7F7A6}" srcOrd="0" destOrd="0" presId="urn:microsoft.com/office/officeart/2005/8/layout/hierarchy2"/>
    <dgm:cxn modelId="{E4AAACF9-070E-4651-8170-9F96D38AC6EC}" type="presParOf" srcId="{94FD8AD1-E889-4B82-AC01-22496464EEE1}" destId="{C19E26CC-2368-471D-8B93-B5AFFD74A90A}" srcOrd="3" destOrd="0" presId="urn:microsoft.com/office/officeart/2005/8/layout/hierarchy2"/>
    <dgm:cxn modelId="{F60E16D8-6556-4F5F-BA7F-04E1954636EB}" type="presParOf" srcId="{C19E26CC-2368-471D-8B93-B5AFFD74A90A}" destId="{98F72711-37AF-4677-807B-D9590CA98F77}" srcOrd="0" destOrd="0" presId="urn:microsoft.com/office/officeart/2005/8/layout/hierarchy2"/>
    <dgm:cxn modelId="{6BB6685B-7ECC-4A66-88A5-4CAA6804B8BC}" type="presParOf" srcId="{C19E26CC-2368-471D-8B93-B5AFFD74A90A}" destId="{B0BBF4EB-68CC-4364-B33E-D4F11C06E8F9}" srcOrd="1" destOrd="0" presId="urn:microsoft.com/office/officeart/2005/8/layout/hierarchy2"/>
    <dgm:cxn modelId="{03EEE772-A641-4AE4-995D-F171D34E31C1}" type="presParOf" srcId="{B0BBF4EB-68CC-4364-B33E-D4F11C06E8F9}" destId="{B35CB38B-E512-4CE5-A6EF-252CEFC9382D}" srcOrd="0" destOrd="0" presId="urn:microsoft.com/office/officeart/2005/8/layout/hierarchy2"/>
    <dgm:cxn modelId="{D99617EA-8B5C-4418-80E0-96C18EBBF4B9}" type="presParOf" srcId="{B35CB38B-E512-4CE5-A6EF-252CEFC9382D}" destId="{B8FEBCDD-0C71-4732-ADD0-374A62F79A9D}" srcOrd="0" destOrd="0" presId="urn:microsoft.com/office/officeart/2005/8/layout/hierarchy2"/>
    <dgm:cxn modelId="{FABAE0EB-36D8-44F0-AB0B-5FA9F0A0A5E0}" type="presParOf" srcId="{B0BBF4EB-68CC-4364-B33E-D4F11C06E8F9}" destId="{A44FB84B-2E52-434D-A42C-6F66B922B067}" srcOrd="1" destOrd="0" presId="urn:microsoft.com/office/officeart/2005/8/layout/hierarchy2"/>
    <dgm:cxn modelId="{3498DB0A-A936-44D7-B626-AFF8C48A8DE2}" type="presParOf" srcId="{A44FB84B-2E52-434D-A42C-6F66B922B067}" destId="{CF378886-B6F4-41D8-83B0-83C7FA58E53E}" srcOrd="0" destOrd="0" presId="urn:microsoft.com/office/officeart/2005/8/layout/hierarchy2"/>
    <dgm:cxn modelId="{336CE3CC-8094-447A-A9B6-6238FF59F4EB}" type="presParOf" srcId="{A44FB84B-2E52-434D-A42C-6F66B922B067}" destId="{E861E1E8-B9FF-47AE-9B95-6AACCA5981B7}" srcOrd="1" destOrd="0" presId="urn:microsoft.com/office/officeart/2005/8/layout/hierarchy2"/>
    <dgm:cxn modelId="{FC3DAEA3-D4DE-46CA-9F1C-0DA0FA35ECB1}" type="presParOf" srcId="{B0BBF4EB-68CC-4364-B33E-D4F11C06E8F9}" destId="{964F1469-3E2F-44CC-AFF3-FBFF04A8E892}" srcOrd="2" destOrd="0" presId="urn:microsoft.com/office/officeart/2005/8/layout/hierarchy2"/>
    <dgm:cxn modelId="{33003C92-745A-48D6-B369-5BFC37DA1762}" type="presParOf" srcId="{964F1469-3E2F-44CC-AFF3-FBFF04A8E892}" destId="{96495AFE-898E-41B4-A4EA-1753B9541D55}" srcOrd="0" destOrd="0" presId="urn:microsoft.com/office/officeart/2005/8/layout/hierarchy2"/>
    <dgm:cxn modelId="{2AD8A594-C104-4379-A649-64D8A4F67AA2}" type="presParOf" srcId="{B0BBF4EB-68CC-4364-B33E-D4F11C06E8F9}" destId="{F90DF654-9C4E-4EC6-BF28-FD678693DEB5}" srcOrd="3" destOrd="0" presId="urn:microsoft.com/office/officeart/2005/8/layout/hierarchy2"/>
    <dgm:cxn modelId="{2AED103B-F1DC-4686-86A6-D1FA2135C100}" type="presParOf" srcId="{F90DF654-9C4E-4EC6-BF28-FD678693DEB5}" destId="{CEFD9882-EF54-4306-9EF6-9590D8C3D603}" srcOrd="0" destOrd="0" presId="urn:microsoft.com/office/officeart/2005/8/layout/hierarchy2"/>
    <dgm:cxn modelId="{42BCD3EC-3127-4E80-85E8-C5B855EF1302}" type="presParOf" srcId="{F90DF654-9C4E-4EC6-BF28-FD678693DEB5}" destId="{5BCB0F51-B7CC-46A3-A5A4-27BD2C306AED}" srcOrd="1" destOrd="0" presId="urn:microsoft.com/office/officeart/2005/8/layout/hierarchy2"/>
    <dgm:cxn modelId="{893E666E-AE2F-469E-A602-741777796141}" type="presParOf" srcId="{83AF1286-0136-42D4-96CD-C00983611C7A}" destId="{21D5407F-0169-4539-B7C9-CFB8BA04295A}" srcOrd="2" destOrd="0" presId="urn:microsoft.com/office/officeart/2005/8/layout/hierarchy2"/>
    <dgm:cxn modelId="{90BE5C1B-DC58-4A84-807D-F0B5DE2DE58A}" type="presParOf" srcId="{21D5407F-0169-4539-B7C9-CFB8BA04295A}" destId="{AA0B0936-297B-497A-8418-9B9EE3B522EB}" srcOrd="0" destOrd="0" presId="urn:microsoft.com/office/officeart/2005/8/layout/hierarchy2"/>
    <dgm:cxn modelId="{372455D3-8E7E-4DCA-8BCB-A46CC17B29D1}" type="presParOf" srcId="{83AF1286-0136-42D4-96CD-C00983611C7A}" destId="{BCDCEF19-3E32-4E22-AC7C-5934FE79671D}" srcOrd="3" destOrd="0" presId="urn:microsoft.com/office/officeart/2005/8/layout/hierarchy2"/>
    <dgm:cxn modelId="{1BB10160-0FD2-4CF5-A019-A827319F1122}" type="presParOf" srcId="{BCDCEF19-3E32-4E22-AC7C-5934FE79671D}" destId="{05AE26A5-EE51-4726-A02B-E10FFA573CC2}" srcOrd="0" destOrd="0" presId="urn:microsoft.com/office/officeart/2005/8/layout/hierarchy2"/>
    <dgm:cxn modelId="{E49B6167-CBA4-4049-A1A6-0990185753E7}" type="presParOf" srcId="{BCDCEF19-3E32-4E22-AC7C-5934FE79671D}" destId="{09300197-B726-41AB-A363-87F34629068B}" srcOrd="1" destOrd="0" presId="urn:microsoft.com/office/officeart/2005/8/layout/hierarchy2"/>
    <dgm:cxn modelId="{8428FAA1-270A-4D6A-8311-D460AEB54F8A}" type="presParOf" srcId="{09300197-B726-41AB-A363-87F34629068B}" destId="{E7AF3FFB-BFE4-4DEA-8EFB-804C51BAEC8D}" srcOrd="0" destOrd="0" presId="urn:microsoft.com/office/officeart/2005/8/layout/hierarchy2"/>
    <dgm:cxn modelId="{EEC5D98E-5F42-46CD-B7C6-719B236A44E6}" type="presParOf" srcId="{E7AF3FFB-BFE4-4DEA-8EFB-804C51BAEC8D}" destId="{C191C085-FB3E-4DC5-AEA3-B3BC71899AAD}" srcOrd="0" destOrd="0" presId="urn:microsoft.com/office/officeart/2005/8/layout/hierarchy2"/>
    <dgm:cxn modelId="{38A7456D-82D8-4905-84A4-3F91A500D87F}" type="presParOf" srcId="{09300197-B726-41AB-A363-87F34629068B}" destId="{C55B582E-0069-4968-9AB1-F4B90A5E1B2A}" srcOrd="1" destOrd="0" presId="urn:microsoft.com/office/officeart/2005/8/layout/hierarchy2"/>
    <dgm:cxn modelId="{562C9699-DB68-416C-B3FE-C46A46261ADA}" type="presParOf" srcId="{C55B582E-0069-4968-9AB1-F4B90A5E1B2A}" destId="{B3E3E95D-AB43-49DE-9115-64C50F4141C7}" srcOrd="0" destOrd="0" presId="urn:microsoft.com/office/officeart/2005/8/layout/hierarchy2"/>
    <dgm:cxn modelId="{CAF8B5BF-2342-47E3-8F9C-D568AF465D61}" type="presParOf" srcId="{C55B582E-0069-4968-9AB1-F4B90A5E1B2A}" destId="{B5721EE5-E6D2-48B7-897D-1B9CF80313FA}" srcOrd="1" destOrd="0" presId="urn:microsoft.com/office/officeart/2005/8/layout/hierarchy2"/>
    <dgm:cxn modelId="{F5B2511D-A855-4982-A229-E3EEA3CFE3B8}" type="presParOf" srcId="{09300197-B726-41AB-A363-87F34629068B}" destId="{D58C6D3C-3BB0-44B9-B449-94441938332B}" srcOrd="2" destOrd="0" presId="urn:microsoft.com/office/officeart/2005/8/layout/hierarchy2"/>
    <dgm:cxn modelId="{11FBD9E2-864A-44E8-9992-D1C167E8EF5B}" type="presParOf" srcId="{D58C6D3C-3BB0-44B9-B449-94441938332B}" destId="{02F28C67-77D6-4528-8E3B-D0C0108BB7A5}" srcOrd="0" destOrd="0" presId="urn:microsoft.com/office/officeart/2005/8/layout/hierarchy2"/>
    <dgm:cxn modelId="{5B96A815-5BB4-460E-8D64-B1C37906CF20}" type="presParOf" srcId="{09300197-B726-41AB-A363-87F34629068B}" destId="{FB3395B8-0A7F-44AD-B5D7-5C20B49CF4FA}" srcOrd="3" destOrd="0" presId="urn:microsoft.com/office/officeart/2005/8/layout/hierarchy2"/>
    <dgm:cxn modelId="{538A1C6D-06BF-4D62-AD09-DDC768430F03}" type="presParOf" srcId="{FB3395B8-0A7F-44AD-B5D7-5C20B49CF4FA}" destId="{167C56C1-E79C-4A10-A202-3F2037352D18}" srcOrd="0" destOrd="0" presId="urn:microsoft.com/office/officeart/2005/8/layout/hierarchy2"/>
    <dgm:cxn modelId="{5D6FE154-43C0-4603-9B43-55DD4BB35207}" type="presParOf" srcId="{FB3395B8-0A7F-44AD-B5D7-5C20B49CF4FA}" destId="{68631AA6-E0F0-4281-92FD-3FB62CA7672C}" srcOrd="1" destOrd="0" presId="urn:microsoft.com/office/officeart/2005/8/layout/hierarchy2"/>
    <dgm:cxn modelId="{6F81655E-3F37-463B-B1BB-0B9F5080B153}" type="presParOf" srcId="{83AF1286-0136-42D4-96CD-C00983611C7A}" destId="{EA28E499-56F1-478D-ABFA-5D173A0A0D33}" srcOrd="4" destOrd="0" presId="urn:microsoft.com/office/officeart/2005/8/layout/hierarchy2"/>
    <dgm:cxn modelId="{59263417-22AF-4EEC-A0B9-E48192C08BC8}" type="presParOf" srcId="{EA28E499-56F1-478D-ABFA-5D173A0A0D33}" destId="{64A598C3-8E25-451F-8BF4-EF93F48266DA}" srcOrd="0" destOrd="0" presId="urn:microsoft.com/office/officeart/2005/8/layout/hierarchy2"/>
    <dgm:cxn modelId="{BAA6A291-4FAB-4A66-A134-6E651C9E8948}" type="presParOf" srcId="{83AF1286-0136-42D4-96CD-C00983611C7A}" destId="{62BBBAB9-BE49-49E5-94BB-5CE63CFE3B55}" srcOrd="5" destOrd="0" presId="urn:microsoft.com/office/officeart/2005/8/layout/hierarchy2"/>
    <dgm:cxn modelId="{CAFDECA0-F47D-418E-9186-E4A2D3C0E79F}" type="presParOf" srcId="{62BBBAB9-BE49-49E5-94BB-5CE63CFE3B55}" destId="{DB9BF34F-3D97-48B8-BE86-4AF6F666B94D}" srcOrd="0" destOrd="0" presId="urn:microsoft.com/office/officeart/2005/8/layout/hierarchy2"/>
    <dgm:cxn modelId="{1BA130E3-9894-467D-957D-7402FCAD4CA5}" type="presParOf" srcId="{62BBBAB9-BE49-49E5-94BB-5CE63CFE3B55}" destId="{D926ECEA-6D2A-4C24-8555-7591C1F7B7E2}" srcOrd="1" destOrd="0" presId="urn:microsoft.com/office/officeart/2005/8/layout/hierarchy2"/>
    <dgm:cxn modelId="{0D84F69D-8B8E-456B-AD66-7E62D2E58F82}" type="presParOf" srcId="{D926ECEA-6D2A-4C24-8555-7591C1F7B7E2}" destId="{1FBDD8B2-6931-4E55-AD82-59A172F627D2}" srcOrd="0" destOrd="0" presId="urn:microsoft.com/office/officeart/2005/8/layout/hierarchy2"/>
    <dgm:cxn modelId="{2012BF74-F839-4AE0-8F43-EBB9EC5BB26E}" type="presParOf" srcId="{1FBDD8B2-6931-4E55-AD82-59A172F627D2}" destId="{FB182EBF-70E0-486D-A83A-88417E5FA62F}" srcOrd="0" destOrd="0" presId="urn:microsoft.com/office/officeart/2005/8/layout/hierarchy2"/>
    <dgm:cxn modelId="{946D4C41-96B5-4CA0-84D1-26503CC3C8EE}" type="presParOf" srcId="{D926ECEA-6D2A-4C24-8555-7591C1F7B7E2}" destId="{87FA849F-545E-456A-9D3B-E0F8EE359058}" srcOrd="1" destOrd="0" presId="urn:microsoft.com/office/officeart/2005/8/layout/hierarchy2"/>
    <dgm:cxn modelId="{D7B9CE22-832C-4627-A7E6-F3948F19E5A3}" type="presParOf" srcId="{87FA849F-545E-456A-9D3B-E0F8EE359058}" destId="{7B3C5F3F-0972-41DA-858D-5EF00367A2FA}" srcOrd="0" destOrd="0" presId="urn:microsoft.com/office/officeart/2005/8/layout/hierarchy2"/>
    <dgm:cxn modelId="{1AE2A392-DC21-4CB2-95D1-63B2549D6A69}" type="presParOf" srcId="{87FA849F-545E-456A-9D3B-E0F8EE359058}" destId="{A0C946AB-A6CB-4D61-9772-1B722804B087}" srcOrd="1" destOrd="0" presId="urn:microsoft.com/office/officeart/2005/8/layout/hierarchy2"/>
    <dgm:cxn modelId="{FB551FF0-2EF3-42FA-AE58-2715FF5F842E}" type="presParOf" srcId="{D926ECEA-6D2A-4C24-8555-7591C1F7B7E2}" destId="{087AE138-A238-405C-92A3-091CB275F387}" srcOrd="2" destOrd="0" presId="urn:microsoft.com/office/officeart/2005/8/layout/hierarchy2"/>
    <dgm:cxn modelId="{D8D88CEF-AF8C-4711-B1BF-A38037577DD0}" type="presParOf" srcId="{087AE138-A238-405C-92A3-091CB275F387}" destId="{391BD91B-4249-4450-A08F-4FEA4698DF41}" srcOrd="0" destOrd="0" presId="urn:microsoft.com/office/officeart/2005/8/layout/hierarchy2"/>
    <dgm:cxn modelId="{BF308C6A-C0EC-4D9C-A2DB-00BF171CD375}" type="presParOf" srcId="{D926ECEA-6D2A-4C24-8555-7591C1F7B7E2}" destId="{982211C6-3B76-4022-8E54-F2DF6759DBD3}" srcOrd="3" destOrd="0" presId="urn:microsoft.com/office/officeart/2005/8/layout/hierarchy2"/>
    <dgm:cxn modelId="{F123779F-4FEE-49A2-A013-772ACCD99B18}" type="presParOf" srcId="{982211C6-3B76-4022-8E54-F2DF6759DBD3}" destId="{86894BDD-CF99-41EE-A293-80CC72D9A620}" srcOrd="0" destOrd="0" presId="urn:microsoft.com/office/officeart/2005/8/layout/hierarchy2"/>
    <dgm:cxn modelId="{697F82D6-AF1B-4904-8F3B-9FC088FFA11F}" type="presParOf" srcId="{982211C6-3B76-4022-8E54-F2DF6759DBD3}" destId="{8CB3B36F-35A2-4252-8618-60B6B5B8EAC6}" srcOrd="1" destOrd="0" presId="urn:microsoft.com/office/officeart/2005/8/layout/hierarchy2"/>
    <dgm:cxn modelId="{E64EF06B-D4D8-4D68-9B16-E77803BCD003}" type="presParOf" srcId="{83AF1286-0136-42D4-96CD-C00983611C7A}" destId="{C95B9C4C-338B-454C-BA4E-6E7E27AB8EBD}" srcOrd="6" destOrd="0" presId="urn:microsoft.com/office/officeart/2005/8/layout/hierarchy2"/>
    <dgm:cxn modelId="{A8164C7E-F97B-4774-9526-EE2A0B7B93F8}" type="presParOf" srcId="{C95B9C4C-338B-454C-BA4E-6E7E27AB8EBD}" destId="{C8837CC8-9AFC-40A6-BA44-F272567FF6F3}" srcOrd="0" destOrd="0" presId="urn:microsoft.com/office/officeart/2005/8/layout/hierarchy2"/>
    <dgm:cxn modelId="{B9F21FD3-C49F-43FD-9F36-50FA234FCF5B}" type="presParOf" srcId="{83AF1286-0136-42D4-96CD-C00983611C7A}" destId="{23FC4609-8CD7-4524-93F5-BF8CE95AFBCF}" srcOrd="7" destOrd="0" presId="urn:microsoft.com/office/officeart/2005/8/layout/hierarchy2"/>
    <dgm:cxn modelId="{C27070EF-05CD-482E-89EE-1A964B0CD8A7}" type="presParOf" srcId="{23FC4609-8CD7-4524-93F5-BF8CE95AFBCF}" destId="{A949D9CD-DFDF-496D-A298-EF76CC6D8216}" srcOrd="0" destOrd="0" presId="urn:microsoft.com/office/officeart/2005/8/layout/hierarchy2"/>
    <dgm:cxn modelId="{E6E07D99-35F4-49E8-8284-8BAE20B38003}" type="presParOf" srcId="{23FC4609-8CD7-4524-93F5-BF8CE95AFBCF}" destId="{F78225DA-FB81-424F-920F-8D60163C2F6C}" srcOrd="1" destOrd="0" presId="urn:microsoft.com/office/officeart/2005/8/layout/hierarchy2"/>
    <dgm:cxn modelId="{81433D52-CDA5-47F9-8A92-D1992A250BA9}" type="presParOf" srcId="{F78225DA-FB81-424F-920F-8D60163C2F6C}" destId="{FBAC55F0-BE95-475E-9F30-ADC96871EA1C}" srcOrd="0" destOrd="0" presId="urn:microsoft.com/office/officeart/2005/8/layout/hierarchy2"/>
    <dgm:cxn modelId="{58F31CEB-DC09-4309-9FF3-2C2B514D62E8}" type="presParOf" srcId="{FBAC55F0-BE95-475E-9F30-ADC96871EA1C}" destId="{69883902-EE56-4236-AEDC-008A911E059A}" srcOrd="0" destOrd="0" presId="urn:microsoft.com/office/officeart/2005/8/layout/hierarchy2"/>
    <dgm:cxn modelId="{B09CB85E-49A6-47F1-B067-6BD97C6F2696}" type="presParOf" srcId="{F78225DA-FB81-424F-920F-8D60163C2F6C}" destId="{C4F36754-9217-45BA-BA8A-1D3479A95593}" srcOrd="1" destOrd="0" presId="urn:microsoft.com/office/officeart/2005/8/layout/hierarchy2"/>
    <dgm:cxn modelId="{9322EABE-4ECE-4D18-A985-0C5CEC483659}" type="presParOf" srcId="{C4F36754-9217-45BA-BA8A-1D3479A95593}" destId="{DEC617F4-03CB-49C1-A476-29D587E4D253}" srcOrd="0" destOrd="0" presId="urn:microsoft.com/office/officeart/2005/8/layout/hierarchy2"/>
    <dgm:cxn modelId="{6340C387-A462-4F94-84C5-77C12770A56B}" type="presParOf" srcId="{C4F36754-9217-45BA-BA8A-1D3479A95593}" destId="{0FEEF038-F284-48D7-91F4-FCD2DAEDBCA9}" srcOrd="1" destOrd="0" presId="urn:microsoft.com/office/officeart/2005/8/layout/hierarchy2"/>
    <dgm:cxn modelId="{E02C2138-C822-4B07-A802-3B8E33336563}" type="presParOf" srcId="{F78225DA-FB81-424F-920F-8D60163C2F6C}" destId="{9A7DF590-E495-411C-B919-B6170BED6049}" srcOrd="2" destOrd="0" presId="urn:microsoft.com/office/officeart/2005/8/layout/hierarchy2"/>
    <dgm:cxn modelId="{5318B574-893B-4466-98D6-3BF15C8E1F3D}" type="presParOf" srcId="{9A7DF590-E495-411C-B919-B6170BED6049}" destId="{15F5C0A6-58F6-42E9-9458-F99BAA33CC3D}" srcOrd="0" destOrd="0" presId="urn:microsoft.com/office/officeart/2005/8/layout/hierarchy2"/>
    <dgm:cxn modelId="{6AF8341D-1181-418C-8399-29A7652703FC}" type="presParOf" srcId="{F78225DA-FB81-424F-920F-8D60163C2F6C}" destId="{5A5E1796-3E52-4FE2-9C4A-DE5A2133F0DC}" srcOrd="3" destOrd="0" presId="urn:microsoft.com/office/officeart/2005/8/layout/hierarchy2"/>
    <dgm:cxn modelId="{CB81C450-5630-4AD8-B092-C21ACE883DAC}" type="presParOf" srcId="{5A5E1796-3E52-4FE2-9C4A-DE5A2133F0DC}" destId="{367358FA-DC1B-4EE0-8382-083D81FD87B1}" srcOrd="0" destOrd="0" presId="urn:microsoft.com/office/officeart/2005/8/layout/hierarchy2"/>
    <dgm:cxn modelId="{C573E424-8D04-41F5-8440-6F0A3D9D0910}" type="presParOf" srcId="{5A5E1796-3E52-4FE2-9C4A-DE5A2133F0DC}" destId="{DD4E1596-02F6-4875-B4F9-F8E994E54BDA}" srcOrd="1" destOrd="0" presId="urn:microsoft.com/office/officeart/2005/8/layout/hierarchy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CC020B-4F4E-454E-9374-AF2196A70C9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9F591022-CD09-4858-9055-E6ED04C6AEC8}">
      <dgm:prSet phldrT="[Text]" custT="1"/>
      <dgm:spPr/>
      <dgm:t>
        <a:bodyPr/>
        <a:lstStyle/>
        <a:p>
          <a:pPr algn="l"/>
          <a:r>
            <a:rPr lang="pt-PT" sz="2400" b="1" dirty="0" smtClean="0"/>
            <a:t>a) Migrações Intracontinentais</a:t>
          </a:r>
          <a:endParaRPr lang="pt-PT" sz="2400" b="1" dirty="0"/>
        </a:p>
      </dgm:t>
    </dgm:pt>
    <dgm:pt modelId="{5C2EA616-342F-42D3-BA07-ECD35C634A34}" type="parTrans" cxnId="{53F83F18-157B-464D-9D40-6EDFFC50CE64}">
      <dgm:prSet/>
      <dgm:spPr/>
      <dgm:t>
        <a:bodyPr/>
        <a:lstStyle/>
        <a:p>
          <a:pPr algn="l"/>
          <a:endParaRPr lang="pt-PT"/>
        </a:p>
      </dgm:t>
    </dgm:pt>
    <dgm:pt modelId="{4D572FD8-3ED1-4AF1-9CC9-4EC8EAF5E910}" type="sibTrans" cxnId="{53F83F18-157B-464D-9D40-6EDFFC50CE64}">
      <dgm:prSet/>
      <dgm:spPr/>
      <dgm:t>
        <a:bodyPr/>
        <a:lstStyle/>
        <a:p>
          <a:pPr algn="l"/>
          <a:endParaRPr lang="pt-PT"/>
        </a:p>
      </dgm:t>
    </dgm:pt>
    <dgm:pt modelId="{DB3164A0-7454-4585-A6A7-C49A72BD94F3}">
      <dgm:prSet phldrT="[Text]" custT="1"/>
      <dgm:spPr>
        <a:ln w="28575">
          <a:solidFill>
            <a:srgbClr val="FFFFFF"/>
          </a:solidFill>
        </a:ln>
      </dgm:spPr>
      <dgm:t>
        <a:bodyPr/>
        <a:lstStyle/>
        <a:p>
          <a:pPr algn="l"/>
          <a:r>
            <a:rPr lang="pt-PT" sz="2400" dirty="0" smtClean="0"/>
            <a:t>São migrações externas que se realizam dentro do mesmo continente.</a:t>
          </a:r>
          <a:endParaRPr lang="pt-PT" sz="2400" dirty="0"/>
        </a:p>
      </dgm:t>
    </dgm:pt>
    <dgm:pt modelId="{6DE916AD-7D3A-4E4F-B4C5-5537F1E37E8E}" type="parTrans" cxnId="{09FDD224-E950-440C-8907-A6D7EB5B2FBD}">
      <dgm:prSet/>
      <dgm:spPr/>
      <dgm:t>
        <a:bodyPr/>
        <a:lstStyle/>
        <a:p>
          <a:pPr algn="l"/>
          <a:endParaRPr lang="pt-PT"/>
        </a:p>
      </dgm:t>
    </dgm:pt>
    <dgm:pt modelId="{AE32DDBB-528C-487D-A482-FB842722782D}" type="sibTrans" cxnId="{09FDD224-E950-440C-8907-A6D7EB5B2FBD}">
      <dgm:prSet/>
      <dgm:spPr/>
      <dgm:t>
        <a:bodyPr/>
        <a:lstStyle/>
        <a:p>
          <a:pPr algn="l"/>
          <a:endParaRPr lang="pt-PT"/>
        </a:p>
      </dgm:t>
    </dgm:pt>
    <dgm:pt modelId="{351EBB48-9CAE-40CC-87FB-3863486E5C14}">
      <dgm:prSet phldrT="[Text]" custT="1"/>
      <dgm:spPr/>
      <dgm:t>
        <a:bodyPr/>
        <a:lstStyle/>
        <a:p>
          <a:pPr algn="l"/>
          <a:r>
            <a:rPr lang="pt-PT" sz="2400" b="1" dirty="0" smtClean="0"/>
            <a:t>b) Migrações Intercontinentais</a:t>
          </a:r>
          <a:endParaRPr lang="pt-PT" sz="2400" dirty="0"/>
        </a:p>
      </dgm:t>
    </dgm:pt>
    <dgm:pt modelId="{CAA8AE71-71B5-4C5F-A759-7AFCC7F13B97}" type="parTrans" cxnId="{2C507D1D-81A6-4D90-8D70-9881CC2C668C}">
      <dgm:prSet/>
      <dgm:spPr/>
      <dgm:t>
        <a:bodyPr/>
        <a:lstStyle/>
        <a:p>
          <a:pPr algn="l"/>
          <a:endParaRPr lang="pt-PT"/>
        </a:p>
      </dgm:t>
    </dgm:pt>
    <dgm:pt modelId="{401BEB19-4D2B-4719-ABE2-38F139C906D9}" type="sibTrans" cxnId="{2C507D1D-81A6-4D90-8D70-9881CC2C668C}">
      <dgm:prSet/>
      <dgm:spPr/>
      <dgm:t>
        <a:bodyPr/>
        <a:lstStyle/>
        <a:p>
          <a:pPr algn="l"/>
          <a:endParaRPr lang="pt-PT"/>
        </a:p>
      </dgm:t>
    </dgm:pt>
    <dgm:pt modelId="{DD8DE6E0-AE42-45B1-B37D-A15E82A9F685}">
      <dgm:prSet phldrT="[Text]" custT="1"/>
      <dgm:spPr>
        <a:ln w="28575">
          <a:solidFill>
            <a:srgbClr val="FFFFFF"/>
          </a:solidFill>
        </a:ln>
      </dgm:spPr>
      <dgm:t>
        <a:bodyPr/>
        <a:lstStyle/>
        <a:p>
          <a:pPr algn="l"/>
          <a:r>
            <a:rPr lang="pt-PT" sz="2400" dirty="0" smtClean="0"/>
            <a:t>São migrações externas que se realizem entre continentes </a:t>
          </a:r>
          <a:r>
            <a:rPr lang="pt-PT" sz="2400" dirty="0" smtClean="0"/>
            <a:t>diferentes</a:t>
          </a:r>
          <a:r>
            <a:rPr lang="pt-PT" sz="2400" dirty="0" smtClean="0"/>
            <a:t>.</a:t>
          </a:r>
          <a:endParaRPr lang="pt-PT" sz="2400" dirty="0"/>
        </a:p>
      </dgm:t>
    </dgm:pt>
    <dgm:pt modelId="{FDA075C3-AC39-4E4B-855D-CF998C1D3F87}" type="parTrans" cxnId="{7650FF24-171B-423E-A682-634D42DA23C7}">
      <dgm:prSet/>
      <dgm:spPr/>
      <dgm:t>
        <a:bodyPr/>
        <a:lstStyle/>
        <a:p>
          <a:pPr algn="l"/>
          <a:endParaRPr lang="pt-PT"/>
        </a:p>
      </dgm:t>
    </dgm:pt>
    <dgm:pt modelId="{C7EDB5BE-0D2E-49B5-9728-1836AC0444B9}" type="sibTrans" cxnId="{7650FF24-171B-423E-A682-634D42DA23C7}">
      <dgm:prSet/>
      <dgm:spPr/>
      <dgm:t>
        <a:bodyPr/>
        <a:lstStyle/>
        <a:p>
          <a:pPr algn="l"/>
          <a:endParaRPr lang="pt-PT"/>
        </a:p>
      </dgm:t>
    </dgm:pt>
    <dgm:pt modelId="{4D170264-635B-46D0-B84B-DC3CCFF98A50}" type="pres">
      <dgm:prSet presAssocID="{F1CC020B-4F4E-454E-9374-AF2196A70C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0E8D89F-59EB-4AF7-B7E7-CCC7BB67346A}" type="pres">
      <dgm:prSet presAssocID="{9F591022-CD09-4858-9055-E6ED04C6AEC8}" presName="compNode" presStyleCnt="0"/>
      <dgm:spPr/>
    </dgm:pt>
    <dgm:pt modelId="{2B7786E2-D85E-4979-A38A-7AA303C3825D}" type="pres">
      <dgm:prSet presAssocID="{9F591022-CD09-4858-9055-E6ED04C6AEC8}" presName="aNode" presStyleLbl="bgShp" presStyleIdx="0" presStyleCnt="2"/>
      <dgm:spPr/>
      <dgm:t>
        <a:bodyPr/>
        <a:lstStyle/>
        <a:p>
          <a:endParaRPr lang="pt-PT"/>
        </a:p>
      </dgm:t>
    </dgm:pt>
    <dgm:pt modelId="{546347DE-8530-41F9-84EA-9B4542B4C810}" type="pres">
      <dgm:prSet presAssocID="{9F591022-CD09-4858-9055-E6ED04C6AEC8}" presName="textNode" presStyleLbl="bgShp" presStyleIdx="0" presStyleCnt="2"/>
      <dgm:spPr/>
      <dgm:t>
        <a:bodyPr/>
        <a:lstStyle/>
        <a:p>
          <a:endParaRPr lang="pt-PT"/>
        </a:p>
      </dgm:t>
    </dgm:pt>
    <dgm:pt modelId="{5B795961-A9AF-4B12-BBA7-AEC4C84D40E8}" type="pres">
      <dgm:prSet presAssocID="{9F591022-CD09-4858-9055-E6ED04C6AEC8}" presName="compChildNode" presStyleCnt="0"/>
      <dgm:spPr/>
    </dgm:pt>
    <dgm:pt modelId="{7C1F8D33-52FC-4FCF-90F2-A3D8CFADE000}" type="pres">
      <dgm:prSet presAssocID="{9F591022-CD09-4858-9055-E6ED04C6AEC8}" presName="theInnerList" presStyleCnt="0"/>
      <dgm:spPr/>
    </dgm:pt>
    <dgm:pt modelId="{653A37E9-69E6-4D56-956A-F5B70CF45D74}" type="pres">
      <dgm:prSet presAssocID="{DB3164A0-7454-4585-A6A7-C49A72BD94F3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E5648E-AC7B-4B68-9CFC-29EB902670BF}" type="pres">
      <dgm:prSet presAssocID="{9F591022-CD09-4858-9055-E6ED04C6AEC8}" presName="aSpace" presStyleCnt="0"/>
      <dgm:spPr/>
    </dgm:pt>
    <dgm:pt modelId="{1F0F8CF9-7E4C-4176-B134-56735D92CB72}" type="pres">
      <dgm:prSet presAssocID="{351EBB48-9CAE-40CC-87FB-3863486E5C14}" presName="compNode" presStyleCnt="0"/>
      <dgm:spPr/>
    </dgm:pt>
    <dgm:pt modelId="{6CA899B3-E08C-48FB-9699-C4267AF1CF3C}" type="pres">
      <dgm:prSet presAssocID="{351EBB48-9CAE-40CC-87FB-3863486E5C14}" presName="aNode" presStyleLbl="bgShp" presStyleIdx="1" presStyleCnt="2" custLinFactNeighborX="-1642"/>
      <dgm:spPr/>
      <dgm:t>
        <a:bodyPr/>
        <a:lstStyle/>
        <a:p>
          <a:endParaRPr lang="pt-PT"/>
        </a:p>
      </dgm:t>
    </dgm:pt>
    <dgm:pt modelId="{74C1B13B-BA07-42C7-9D98-C8C2C9AC5B96}" type="pres">
      <dgm:prSet presAssocID="{351EBB48-9CAE-40CC-87FB-3863486E5C14}" presName="textNode" presStyleLbl="bgShp" presStyleIdx="1" presStyleCnt="2"/>
      <dgm:spPr/>
      <dgm:t>
        <a:bodyPr/>
        <a:lstStyle/>
        <a:p>
          <a:endParaRPr lang="pt-PT"/>
        </a:p>
      </dgm:t>
    </dgm:pt>
    <dgm:pt modelId="{5195B797-560B-401F-A398-6D459B1FDECB}" type="pres">
      <dgm:prSet presAssocID="{351EBB48-9CAE-40CC-87FB-3863486E5C14}" presName="compChildNode" presStyleCnt="0"/>
      <dgm:spPr/>
    </dgm:pt>
    <dgm:pt modelId="{B8B30472-4211-48C1-BE2A-4A9D7A2F5B24}" type="pres">
      <dgm:prSet presAssocID="{351EBB48-9CAE-40CC-87FB-3863486E5C14}" presName="theInnerList" presStyleCnt="0"/>
      <dgm:spPr/>
    </dgm:pt>
    <dgm:pt modelId="{80EB20B3-3ABE-4E51-AB3D-E39E90E20807}" type="pres">
      <dgm:prSet presAssocID="{DD8DE6E0-AE42-45B1-B37D-A15E82A9F685}" presName="childNode" presStyleLbl="node1" presStyleIdx="1" presStyleCnt="2" custLinFactNeighborX="-218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C507D1D-81A6-4D90-8D70-9881CC2C668C}" srcId="{F1CC020B-4F4E-454E-9374-AF2196A70C92}" destId="{351EBB48-9CAE-40CC-87FB-3863486E5C14}" srcOrd="1" destOrd="0" parTransId="{CAA8AE71-71B5-4C5F-A759-7AFCC7F13B97}" sibTransId="{401BEB19-4D2B-4719-ABE2-38F139C906D9}"/>
    <dgm:cxn modelId="{53F83F18-157B-464D-9D40-6EDFFC50CE64}" srcId="{F1CC020B-4F4E-454E-9374-AF2196A70C92}" destId="{9F591022-CD09-4858-9055-E6ED04C6AEC8}" srcOrd="0" destOrd="0" parTransId="{5C2EA616-342F-42D3-BA07-ECD35C634A34}" sibTransId="{4D572FD8-3ED1-4AF1-9CC9-4EC8EAF5E910}"/>
    <dgm:cxn modelId="{2E26AF3D-A4A0-4DBB-816C-935AF5E905EB}" type="presOf" srcId="{DB3164A0-7454-4585-A6A7-C49A72BD94F3}" destId="{653A37E9-69E6-4D56-956A-F5B70CF45D74}" srcOrd="0" destOrd="0" presId="urn:microsoft.com/office/officeart/2005/8/layout/lProcess2"/>
    <dgm:cxn modelId="{E80051E5-5FC6-4B1A-95D2-A3A41DBA6F36}" type="presOf" srcId="{351EBB48-9CAE-40CC-87FB-3863486E5C14}" destId="{74C1B13B-BA07-42C7-9D98-C8C2C9AC5B96}" srcOrd="1" destOrd="0" presId="urn:microsoft.com/office/officeart/2005/8/layout/lProcess2"/>
    <dgm:cxn modelId="{697C1EF9-FCF8-469A-8FE5-6A558634A49A}" type="presOf" srcId="{F1CC020B-4F4E-454E-9374-AF2196A70C92}" destId="{4D170264-635B-46D0-B84B-DC3CCFF98A50}" srcOrd="0" destOrd="0" presId="urn:microsoft.com/office/officeart/2005/8/layout/lProcess2"/>
    <dgm:cxn modelId="{7650FF24-171B-423E-A682-634D42DA23C7}" srcId="{351EBB48-9CAE-40CC-87FB-3863486E5C14}" destId="{DD8DE6E0-AE42-45B1-B37D-A15E82A9F685}" srcOrd="0" destOrd="0" parTransId="{FDA075C3-AC39-4E4B-855D-CF998C1D3F87}" sibTransId="{C7EDB5BE-0D2E-49B5-9728-1836AC0444B9}"/>
    <dgm:cxn modelId="{0B572A10-2DEA-4A24-B92F-58571C0D46EA}" type="presOf" srcId="{9F591022-CD09-4858-9055-E6ED04C6AEC8}" destId="{2B7786E2-D85E-4979-A38A-7AA303C3825D}" srcOrd="0" destOrd="0" presId="urn:microsoft.com/office/officeart/2005/8/layout/lProcess2"/>
    <dgm:cxn modelId="{E299EA08-0216-42B6-9458-AEA17BE6D3AE}" type="presOf" srcId="{DD8DE6E0-AE42-45B1-B37D-A15E82A9F685}" destId="{80EB20B3-3ABE-4E51-AB3D-E39E90E20807}" srcOrd="0" destOrd="0" presId="urn:microsoft.com/office/officeart/2005/8/layout/lProcess2"/>
    <dgm:cxn modelId="{80412E15-0C38-44FD-83E2-822D09399C12}" type="presOf" srcId="{351EBB48-9CAE-40CC-87FB-3863486E5C14}" destId="{6CA899B3-E08C-48FB-9699-C4267AF1CF3C}" srcOrd="0" destOrd="0" presId="urn:microsoft.com/office/officeart/2005/8/layout/lProcess2"/>
    <dgm:cxn modelId="{09FDD224-E950-440C-8907-A6D7EB5B2FBD}" srcId="{9F591022-CD09-4858-9055-E6ED04C6AEC8}" destId="{DB3164A0-7454-4585-A6A7-C49A72BD94F3}" srcOrd="0" destOrd="0" parTransId="{6DE916AD-7D3A-4E4F-B4C5-5537F1E37E8E}" sibTransId="{AE32DDBB-528C-487D-A482-FB842722782D}"/>
    <dgm:cxn modelId="{F53F0904-8C91-4AA8-BF01-E83076BCF7A0}" type="presOf" srcId="{9F591022-CD09-4858-9055-E6ED04C6AEC8}" destId="{546347DE-8530-41F9-84EA-9B4542B4C810}" srcOrd="1" destOrd="0" presId="urn:microsoft.com/office/officeart/2005/8/layout/lProcess2"/>
    <dgm:cxn modelId="{2EF28201-D70E-4BF9-A97A-5017282D8784}" type="presParOf" srcId="{4D170264-635B-46D0-B84B-DC3CCFF98A50}" destId="{50E8D89F-59EB-4AF7-B7E7-CCC7BB67346A}" srcOrd="0" destOrd="0" presId="urn:microsoft.com/office/officeart/2005/8/layout/lProcess2"/>
    <dgm:cxn modelId="{1F7108D2-DD2D-4D96-A085-F26D15D06D4F}" type="presParOf" srcId="{50E8D89F-59EB-4AF7-B7E7-CCC7BB67346A}" destId="{2B7786E2-D85E-4979-A38A-7AA303C3825D}" srcOrd="0" destOrd="0" presId="urn:microsoft.com/office/officeart/2005/8/layout/lProcess2"/>
    <dgm:cxn modelId="{DA95DDC3-2124-4318-A0AD-531AD04DF313}" type="presParOf" srcId="{50E8D89F-59EB-4AF7-B7E7-CCC7BB67346A}" destId="{546347DE-8530-41F9-84EA-9B4542B4C810}" srcOrd="1" destOrd="0" presId="urn:microsoft.com/office/officeart/2005/8/layout/lProcess2"/>
    <dgm:cxn modelId="{FB570B54-4EB1-474B-BC31-F2AC681F3539}" type="presParOf" srcId="{50E8D89F-59EB-4AF7-B7E7-CCC7BB67346A}" destId="{5B795961-A9AF-4B12-BBA7-AEC4C84D40E8}" srcOrd="2" destOrd="0" presId="urn:microsoft.com/office/officeart/2005/8/layout/lProcess2"/>
    <dgm:cxn modelId="{5D92EF3C-D84F-4610-AE1E-0BCF9F56CDDC}" type="presParOf" srcId="{5B795961-A9AF-4B12-BBA7-AEC4C84D40E8}" destId="{7C1F8D33-52FC-4FCF-90F2-A3D8CFADE000}" srcOrd="0" destOrd="0" presId="urn:microsoft.com/office/officeart/2005/8/layout/lProcess2"/>
    <dgm:cxn modelId="{AF9C7ADA-09DB-4C0A-B2BB-10138D20CB30}" type="presParOf" srcId="{7C1F8D33-52FC-4FCF-90F2-A3D8CFADE000}" destId="{653A37E9-69E6-4D56-956A-F5B70CF45D74}" srcOrd="0" destOrd="0" presId="urn:microsoft.com/office/officeart/2005/8/layout/lProcess2"/>
    <dgm:cxn modelId="{F865C719-D164-4BD8-8322-24F6177F5F7C}" type="presParOf" srcId="{4D170264-635B-46D0-B84B-DC3CCFF98A50}" destId="{6CE5648E-AC7B-4B68-9CFC-29EB902670BF}" srcOrd="1" destOrd="0" presId="urn:microsoft.com/office/officeart/2005/8/layout/lProcess2"/>
    <dgm:cxn modelId="{E09AD792-19B9-4950-B4D9-794FD46CCE21}" type="presParOf" srcId="{4D170264-635B-46D0-B84B-DC3CCFF98A50}" destId="{1F0F8CF9-7E4C-4176-B134-56735D92CB72}" srcOrd="2" destOrd="0" presId="urn:microsoft.com/office/officeart/2005/8/layout/lProcess2"/>
    <dgm:cxn modelId="{A87A4D45-6E67-4A87-9436-E5CF74323681}" type="presParOf" srcId="{1F0F8CF9-7E4C-4176-B134-56735D92CB72}" destId="{6CA899B3-E08C-48FB-9699-C4267AF1CF3C}" srcOrd="0" destOrd="0" presId="urn:microsoft.com/office/officeart/2005/8/layout/lProcess2"/>
    <dgm:cxn modelId="{75D15D36-C561-4ABA-80BC-01A4C2F16870}" type="presParOf" srcId="{1F0F8CF9-7E4C-4176-B134-56735D92CB72}" destId="{74C1B13B-BA07-42C7-9D98-C8C2C9AC5B96}" srcOrd="1" destOrd="0" presId="urn:microsoft.com/office/officeart/2005/8/layout/lProcess2"/>
    <dgm:cxn modelId="{B967DC00-FE9F-48FF-A9E9-D200A88FC373}" type="presParOf" srcId="{1F0F8CF9-7E4C-4176-B134-56735D92CB72}" destId="{5195B797-560B-401F-A398-6D459B1FDECB}" srcOrd="2" destOrd="0" presId="urn:microsoft.com/office/officeart/2005/8/layout/lProcess2"/>
    <dgm:cxn modelId="{8FD27A88-CEFD-42BF-90CC-698D15FB8052}" type="presParOf" srcId="{5195B797-560B-401F-A398-6D459B1FDECB}" destId="{B8B30472-4211-48C1-BE2A-4A9D7A2F5B24}" srcOrd="0" destOrd="0" presId="urn:microsoft.com/office/officeart/2005/8/layout/lProcess2"/>
    <dgm:cxn modelId="{B91FB54A-16C2-4EE7-B152-B4DE92BA7B64}" type="presParOf" srcId="{B8B30472-4211-48C1-BE2A-4A9D7A2F5B24}" destId="{80EB20B3-3ABE-4E51-AB3D-E39E90E2080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CC020B-4F4E-454E-9374-AF2196A70C9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9F591022-CD09-4858-9055-E6ED04C6AEC8}">
      <dgm:prSet phldrT="[Text]" custT="1"/>
      <dgm:spPr/>
      <dgm:t>
        <a:bodyPr tIns="288000" anchor="t"/>
        <a:lstStyle/>
        <a:p>
          <a:pPr algn="ctr"/>
          <a:r>
            <a:rPr lang="pt-PT" sz="2800" b="1" dirty="0" smtClean="0"/>
            <a:t>Migrações definitivas ou permanentes</a:t>
          </a:r>
          <a:endParaRPr lang="pt-PT" sz="2800" b="1" dirty="0"/>
        </a:p>
      </dgm:t>
    </dgm:pt>
    <dgm:pt modelId="{5C2EA616-342F-42D3-BA07-ECD35C634A34}" type="parTrans" cxnId="{53F83F18-157B-464D-9D40-6EDFFC50CE64}">
      <dgm:prSet/>
      <dgm:spPr/>
      <dgm:t>
        <a:bodyPr/>
        <a:lstStyle/>
        <a:p>
          <a:pPr algn="l"/>
          <a:endParaRPr lang="pt-PT"/>
        </a:p>
      </dgm:t>
    </dgm:pt>
    <dgm:pt modelId="{4D572FD8-3ED1-4AF1-9CC9-4EC8EAF5E910}" type="sibTrans" cxnId="{53F83F18-157B-464D-9D40-6EDFFC50CE64}">
      <dgm:prSet/>
      <dgm:spPr/>
      <dgm:t>
        <a:bodyPr/>
        <a:lstStyle/>
        <a:p>
          <a:pPr algn="l"/>
          <a:endParaRPr lang="pt-PT"/>
        </a:p>
      </dgm:t>
    </dgm:pt>
    <dgm:pt modelId="{DB3164A0-7454-4585-A6A7-C49A72BD94F3}">
      <dgm:prSet phldrT="[Text]" custT="1"/>
      <dgm:spPr>
        <a:ln w="28575">
          <a:solidFill>
            <a:srgbClr val="FFFFFF"/>
          </a:solidFill>
        </a:ln>
      </dgm:spPr>
      <dgm:t>
        <a:bodyPr anchor="t"/>
        <a:lstStyle/>
        <a:p>
          <a:pPr algn="l"/>
          <a:r>
            <a:rPr lang="pt-PT" sz="2400" dirty="0" smtClean="0"/>
            <a:t>Quando a população permanece no local de acolhimento durante um longo período de tempo, não tendo, normalmente, intenção de regressar.</a:t>
          </a:r>
          <a:endParaRPr lang="pt-PT" sz="2400" dirty="0"/>
        </a:p>
      </dgm:t>
    </dgm:pt>
    <dgm:pt modelId="{6DE916AD-7D3A-4E4F-B4C5-5537F1E37E8E}" type="parTrans" cxnId="{09FDD224-E950-440C-8907-A6D7EB5B2FBD}">
      <dgm:prSet/>
      <dgm:spPr/>
      <dgm:t>
        <a:bodyPr/>
        <a:lstStyle/>
        <a:p>
          <a:pPr algn="l"/>
          <a:endParaRPr lang="pt-PT"/>
        </a:p>
      </dgm:t>
    </dgm:pt>
    <dgm:pt modelId="{AE32DDBB-528C-487D-A482-FB842722782D}" type="sibTrans" cxnId="{09FDD224-E950-440C-8907-A6D7EB5B2FBD}">
      <dgm:prSet/>
      <dgm:spPr/>
      <dgm:t>
        <a:bodyPr/>
        <a:lstStyle/>
        <a:p>
          <a:pPr algn="l"/>
          <a:endParaRPr lang="pt-PT"/>
        </a:p>
      </dgm:t>
    </dgm:pt>
    <dgm:pt modelId="{351EBB48-9CAE-40CC-87FB-3863486E5C14}">
      <dgm:prSet phldrT="[Text]" custT="1"/>
      <dgm:spPr/>
      <dgm:t>
        <a:bodyPr tIns="288000" anchor="t"/>
        <a:lstStyle/>
        <a:p>
          <a:pPr algn="ctr"/>
          <a:r>
            <a:rPr lang="pt-PT" sz="2800" b="1" dirty="0" smtClean="0"/>
            <a:t>Migrações temporárias</a:t>
          </a:r>
          <a:endParaRPr lang="pt-PT" sz="2800" dirty="0"/>
        </a:p>
      </dgm:t>
    </dgm:pt>
    <dgm:pt modelId="{CAA8AE71-71B5-4C5F-A759-7AFCC7F13B97}" type="parTrans" cxnId="{2C507D1D-81A6-4D90-8D70-9881CC2C668C}">
      <dgm:prSet/>
      <dgm:spPr/>
      <dgm:t>
        <a:bodyPr/>
        <a:lstStyle/>
        <a:p>
          <a:pPr algn="l"/>
          <a:endParaRPr lang="pt-PT"/>
        </a:p>
      </dgm:t>
    </dgm:pt>
    <dgm:pt modelId="{401BEB19-4D2B-4719-ABE2-38F139C906D9}" type="sibTrans" cxnId="{2C507D1D-81A6-4D90-8D70-9881CC2C668C}">
      <dgm:prSet/>
      <dgm:spPr/>
      <dgm:t>
        <a:bodyPr/>
        <a:lstStyle/>
        <a:p>
          <a:pPr algn="l"/>
          <a:endParaRPr lang="pt-PT"/>
        </a:p>
      </dgm:t>
    </dgm:pt>
    <dgm:pt modelId="{DD8DE6E0-AE42-45B1-B37D-A15E82A9F685}">
      <dgm:prSet phldrT="[Text]" custT="1"/>
      <dgm:spPr>
        <a:ln w="28575">
          <a:solidFill>
            <a:srgbClr val="FFFFFF"/>
          </a:solidFill>
        </a:ln>
      </dgm:spPr>
      <dgm:t>
        <a:bodyPr anchor="t"/>
        <a:lstStyle/>
        <a:p>
          <a:pPr algn="l"/>
          <a:r>
            <a:rPr lang="pt-PT" sz="2400" dirty="0" smtClean="0"/>
            <a:t>Quando a população fica por pouco tempo no local de acolhimento, tendo a intenção de regressar à sua origem. </a:t>
          </a:r>
          <a:endParaRPr lang="pt-PT" sz="2400" dirty="0"/>
        </a:p>
      </dgm:t>
    </dgm:pt>
    <dgm:pt modelId="{FDA075C3-AC39-4E4B-855D-CF998C1D3F87}" type="parTrans" cxnId="{7650FF24-171B-423E-A682-634D42DA23C7}">
      <dgm:prSet/>
      <dgm:spPr/>
      <dgm:t>
        <a:bodyPr/>
        <a:lstStyle/>
        <a:p>
          <a:pPr algn="l"/>
          <a:endParaRPr lang="pt-PT"/>
        </a:p>
      </dgm:t>
    </dgm:pt>
    <dgm:pt modelId="{C7EDB5BE-0D2E-49B5-9728-1836AC0444B9}" type="sibTrans" cxnId="{7650FF24-171B-423E-A682-634D42DA23C7}">
      <dgm:prSet/>
      <dgm:spPr/>
      <dgm:t>
        <a:bodyPr/>
        <a:lstStyle/>
        <a:p>
          <a:pPr algn="l"/>
          <a:endParaRPr lang="pt-PT"/>
        </a:p>
      </dgm:t>
    </dgm:pt>
    <dgm:pt modelId="{4D170264-635B-46D0-B84B-DC3CCFF98A50}" type="pres">
      <dgm:prSet presAssocID="{F1CC020B-4F4E-454E-9374-AF2196A70C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0E8D89F-59EB-4AF7-B7E7-CCC7BB67346A}" type="pres">
      <dgm:prSet presAssocID="{9F591022-CD09-4858-9055-E6ED04C6AEC8}" presName="compNode" presStyleCnt="0"/>
      <dgm:spPr/>
    </dgm:pt>
    <dgm:pt modelId="{2B7786E2-D85E-4979-A38A-7AA303C3825D}" type="pres">
      <dgm:prSet presAssocID="{9F591022-CD09-4858-9055-E6ED04C6AEC8}" presName="aNode" presStyleLbl="bgShp" presStyleIdx="0" presStyleCnt="2"/>
      <dgm:spPr/>
      <dgm:t>
        <a:bodyPr/>
        <a:lstStyle/>
        <a:p>
          <a:endParaRPr lang="pt-PT"/>
        </a:p>
      </dgm:t>
    </dgm:pt>
    <dgm:pt modelId="{546347DE-8530-41F9-84EA-9B4542B4C810}" type="pres">
      <dgm:prSet presAssocID="{9F591022-CD09-4858-9055-E6ED04C6AEC8}" presName="textNode" presStyleLbl="bgShp" presStyleIdx="0" presStyleCnt="2"/>
      <dgm:spPr/>
      <dgm:t>
        <a:bodyPr/>
        <a:lstStyle/>
        <a:p>
          <a:endParaRPr lang="pt-PT"/>
        </a:p>
      </dgm:t>
    </dgm:pt>
    <dgm:pt modelId="{5B795961-A9AF-4B12-BBA7-AEC4C84D40E8}" type="pres">
      <dgm:prSet presAssocID="{9F591022-CD09-4858-9055-E6ED04C6AEC8}" presName="compChildNode" presStyleCnt="0"/>
      <dgm:spPr/>
    </dgm:pt>
    <dgm:pt modelId="{7C1F8D33-52FC-4FCF-90F2-A3D8CFADE000}" type="pres">
      <dgm:prSet presAssocID="{9F591022-CD09-4858-9055-E6ED04C6AEC8}" presName="theInnerList" presStyleCnt="0"/>
      <dgm:spPr/>
    </dgm:pt>
    <dgm:pt modelId="{653A37E9-69E6-4D56-956A-F5B70CF45D74}" type="pres">
      <dgm:prSet presAssocID="{DB3164A0-7454-4585-A6A7-C49A72BD94F3}" presName="childNode" presStyleLbl="node1" presStyleIdx="0" presStyleCnt="2" custScaleX="110000" custScaleY="82645" custLinFactNeighborY="-31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E5648E-AC7B-4B68-9CFC-29EB902670BF}" type="pres">
      <dgm:prSet presAssocID="{9F591022-CD09-4858-9055-E6ED04C6AEC8}" presName="aSpace" presStyleCnt="0"/>
      <dgm:spPr/>
    </dgm:pt>
    <dgm:pt modelId="{1F0F8CF9-7E4C-4176-B134-56735D92CB72}" type="pres">
      <dgm:prSet presAssocID="{351EBB48-9CAE-40CC-87FB-3863486E5C14}" presName="compNode" presStyleCnt="0"/>
      <dgm:spPr/>
    </dgm:pt>
    <dgm:pt modelId="{6CA899B3-E08C-48FB-9699-C4267AF1CF3C}" type="pres">
      <dgm:prSet presAssocID="{351EBB48-9CAE-40CC-87FB-3863486E5C14}" presName="aNode" presStyleLbl="bgShp" presStyleIdx="1" presStyleCnt="2" custLinFactNeighborX="-1642"/>
      <dgm:spPr/>
      <dgm:t>
        <a:bodyPr/>
        <a:lstStyle/>
        <a:p>
          <a:endParaRPr lang="pt-PT"/>
        </a:p>
      </dgm:t>
    </dgm:pt>
    <dgm:pt modelId="{74C1B13B-BA07-42C7-9D98-C8C2C9AC5B96}" type="pres">
      <dgm:prSet presAssocID="{351EBB48-9CAE-40CC-87FB-3863486E5C14}" presName="textNode" presStyleLbl="bgShp" presStyleIdx="1" presStyleCnt="2"/>
      <dgm:spPr/>
      <dgm:t>
        <a:bodyPr/>
        <a:lstStyle/>
        <a:p>
          <a:endParaRPr lang="pt-PT"/>
        </a:p>
      </dgm:t>
    </dgm:pt>
    <dgm:pt modelId="{5195B797-560B-401F-A398-6D459B1FDECB}" type="pres">
      <dgm:prSet presAssocID="{351EBB48-9CAE-40CC-87FB-3863486E5C14}" presName="compChildNode" presStyleCnt="0"/>
      <dgm:spPr/>
    </dgm:pt>
    <dgm:pt modelId="{B8B30472-4211-48C1-BE2A-4A9D7A2F5B24}" type="pres">
      <dgm:prSet presAssocID="{351EBB48-9CAE-40CC-87FB-3863486E5C14}" presName="theInnerList" presStyleCnt="0"/>
      <dgm:spPr/>
    </dgm:pt>
    <dgm:pt modelId="{80EB20B3-3ABE-4E51-AB3D-E39E90E20807}" type="pres">
      <dgm:prSet presAssocID="{DD8DE6E0-AE42-45B1-B37D-A15E82A9F685}" presName="childNode" presStyleLbl="node1" presStyleIdx="1" presStyleCnt="2" custScaleX="110000" custScaleY="82645" custLinFactNeighborX="-2182" custLinFactNeighborY="-31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C507D1D-81A6-4D90-8D70-9881CC2C668C}" srcId="{F1CC020B-4F4E-454E-9374-AF2196A70C92}" destId="{351EBB48-9CAE-40CC-87FB-3863486E5C14}" srcOrd="1" destOrd="0" parTransId="{CAA8AE71-71B5-4C5F-A759-7AFCC7F13B97}" sibTransId="{401BEB19-4D2B-4719-ABE2-38F139C906D9}"/>
    <dgm:cxn modelId="{9510A85F-7D0D-442A-B6F8-9A510EFF23AB}" type="presOf" srcId="{351EBB48-9CAE-40CC-87FB-3863486E5C14}" destId="{74C1B13B-BA07-42C7-9D98-C8C2C9AC5B96}" srcOrd="1" destOrd="0" presId="urn:microsoft.com/office/officeart/2005/8/layout/lProcess2"/>
    <dgm:cxn modelId="{FED7F6A7-A5A2-4F2A-9663-B700D66CB939}" type="presOf" srcId="{DB3164A0-7454-4585-A6A7-C49A72BD94F3}" destId="{653A37E9-69E6-4D56-956A-F5B70CF45D74}" srcOrd="0" destOrd="0" presId="urn:microsoft.com/office/officeart/2005/8/layout/lProcess2"/>
    <dgm:cxn modelId="{53F83F18-157B-464D-9D40-6EDFFC50CE64}" srcId="{F1CC020B-4F4E-454E-9374-AF2196A70C92}" destId="{9F591022-CD09-4858-9055-E6ED04C6AEC8}" srcOrd="0" destOrd="0" parTransId="{5C2EA616-342F-42D3-BA07-ECD35C634A34}" sibTransId="{4D572FD8-3ED1-4AF1-9CC9-4EC8EAF5E910}"/>
    <dgm:cxn modelId="{86AEE345-D934-40DC-AF3F-EDEA020CD213}" type="presOf" srcId="{9F591022-CD09-4858-9055-E6ED04C6AEC8}" destId="{2B7786E2-D85E-4979-A38A-7AA303C3825D}" srcOrd="0" destOrd="0" presId="urn:microsoft.com/office/officeart/2005/8/layout/lProcess2"/>
    <dgm:cxn modelId="{E1364CCA-D750-4D12-94F2-5A9903B3A1F6}" type="presOf" srcId="{F1CC020B-4F4E-454E-9374-AF2196A70C92}" destId="{4D170264-635B-46D0-B84B-DC3CCFF98A50}" srcOrd="0" destOrd="0" presId="urn:microsoft.com/office/officeart/2005/8/layout/lProcess2"/>
    <dgm:cxn modelId="{7650FF24-171B-423E-A682-634D42DA23C7}" srcId="{351EBB48-9CAE-40CC-87FB-3863486E5C14}" destId="{DD8DE6E0-AE42-45B1-B37D-A15E82A9F685}" srcOrd="0" destOrd="0" parTransId="{FDA075C3-AC39-4E4B-855D-CF998C1D3F87}" sibTransId="{C7EDB5BE-0D2E-49B5-9728-1836AC0444B9}"/>
    <dgm:cxn modelId="{5BFC1D6B-BFD9-4716-8D61-D71E99D10578}" type="presOf" srcId="{DD8DE6E0-AE42-45B1-B37D-A15E82A9F685}" destId="{80EB20B3-3ABE-4E51-AB3D-E39E90E20807}" srcOrd="0" destOrd="0" presId="urn:microsoft.com/office/officeart/2005/8/layout/lProcess2"/>
    <dgm:cxn modelId="{9D1DCACC-DD55-4AB9-B886-AA9057E1520F}" type="presOf" srcId="{351EBB48-9CAE-40CC-87FB-3863486E5C14}" destId="{6CA899B3-E08C-48FB-9699-C4267AF1CF3C}" srcOrd="0" destOrd="0" presId="urn:microsoft.com/office/officeart/2005/8/layout/lProcess2"/>
    <dgm:cxn modelId="{4ED2DFB7-FB26-4034-BD1D-8DDD0147E033}" type="presOf" srcId="{9F591022-CD09-4858-9055-E6ED04C6AEC8}" destId="{546347DE-8530-41F9-84EA-9B4542B4C810}" srcOrd="1" destOrd="0" presId="urn:microsoft.com/office/officeart/2005/8/layout/lProcess2"/>
    <dgm:cxn modelId="{09FDD224-E950-440C-8907-A6D7EB5B2FBD}" srcId="{9F591022-CD09-4858-9055-E6ED04C6AEC8}" destId="{DB3164A0-7454-4585-A6A7-C49A72BD94F3}" srcOrd="0" destOrd="0" parTransId="{6DE916AD-7D3A-4E4F-B4C5-5537F1E37E8E}" sibTransId="{AE32DDBB-528C-487D-A482-FB842722782D}"/>
    <dgm:cxn modelId="{35B5B2AA-61D1-4E08-B96A-7253749CBD09}" type="presParOf" srcId="{4D170264-635B-46D0-B84B-DC3CCFF98A50}" destId="{50E8D89F-59EB-4AF7-B7E7-CCC7BB67346A}" srcOrd="0" destOrd="0" presId="urn:microsoft.com/office/officeart/2005/8/layout/lProcess2"/>
    <dgm:cxn modelId="{0A01195D-D9EA-40F1-8F9A-BD41D00C583B}" type="presParOf" srcId="{50E8D89F-59EB-4AF7-B7E7-CCC7BB67346A}" destId="{2B7786E2-D85E-4979-A38A-7AA303C3825D}" srcOrd="0" destOrd="0" presId="urn:microsoft.com/office/officeart/2005/8/layout/lProcess2"/>
    <dgm:cxn modelId="{643CE5A7-00D7-4EA6-946A-F892C60E9703}" type="presParOf" srcId="{50E8D89F-59EB-4AF7-B7E7-CCC7BB67346A}" destId="{546347DE-8530-41F9-84EA-9B4542B4C810}" srcOrd="1" destOrd="0" presId="urn:microsoft.com/office/officeart/2005/8/layout/lProcess2"/>
    <dgm:cxn modelId="{5BD528F8-A2C5-4B51-98E8-E8A7928B6876}" type="presParOf" srcId="{50E8D89F-59EB-4AF7-B7E7-CCC7BB67346A}" destId="{5B795961-A9AF-4B12-BBA7-AEC4C84D40E8}" srcOrd="2" destOrd="0" presId="urn:microsoft.com/office/officeart/2005/8/layout/lProcess2"/>
    <dgm:cxn modelId="{715BD43F-0A8F-4125-8549-C9DC7212F324}" type="presParOf" srcId="{5B795961-A9AF-4B12-BBA7-AEC4C84D40E8}" destId="{7C1F8D33-52FC-4FCF-90F2-A3D8CFADE000}" srcOrd="0" destOrd="0" presId="urn:microsoft.com/office/officeart/2005/8/layout/lProcess2"/>
    <dgm:cxn modelId="{A7C2DCD1-3F3B-4E5C-B457-028BADF8F3E8}" type="presParOf" srcId="{7C1F8D33-52FC-4FCF-90F2-A3D8CFADE000}" destId="{653A37E9-69E6-4D56-956A-F5B70CF45D74}" srcOrd="0" destOrd="0" presId="urn:microsoft.com/office/officeart/2005/8/layout/lProcess2"/>
    <dgm:cxn modelId="{4F94730E-F706-473C-A2ED-78D814A0523F}" type="presParOf" srcId="{4D170264-635B-46D0-B84B-DC3CCFF98A50}" destId="{6CE5648E-AC7B-4B68-9CFC-29EB902670BF}" srcOrd="1" destOrd="0" presId="urn:microsoft.com/office/officeart/2005/8/layout/lProcess2"/>
    <dgm:cxn modelId="{C758C1B2-FB67-4D89-B46B-AAC962291455}" type="presParOf" srcId="{4D170264-635B-46D0-B84B-DC3CCFF98A50}" destId="{1F0F8CF9-7E4C-4176-B134-56735D92CB72}" srcOrd="2" destOrd="0" presId="urn:microsoft.com/office/officeart/2005/8/layout/lProcess2"/>
    <dgm:cxn modelId="{DB11AB4C-8D1C-4BF1-9865-A40C719C9875}" type="presParOf" srcId="{1F0F8CF9-7E4C-4176-B134-56735D92CB72}" destId="{6CA899B3-E08C-48FB-9699-C4267AF1CF3C}" srcOrd="0" destOrd="0" presId="urn:microsoft.com/office/officeart/2005/8/layout/lProcess2"/>
    <dgm:cxn modelId="{B96CD247-8488-4ED8-814D-5D97F1755021}" type="presParOf" srcId="{1F0F8CF9-7E4C-4176-B134-56735D92CB72}" destId="{74C1B13B-BA07-42C7-9D98-C8C2C9AC5B96}" srcOrd="1" destOrd="0" presId="urn:microsoft.com/office/officeart/2005/8/layout/lProcess2"/>
    <dgm:cxn modelId="{CA64A7BD-1222-46D5-94A6-3BBD50BB8CAD}" type="presParOf" srcId="{1F0F8CF9-7E4C-4176-B134-56735D92CB72}" destId="{5195B797-560B-401F-A398-6D459B1FDECB}" srcOrd="2" destOrd="0" presId="urn:microsoft.com/office/officeart/2005/8/layout/lProcess2"/>
    <dgm:cxn modelId="{FB595002-3A90-4059-BA03-BD33D7B595A2}" type="presParOf" srcId="{5195B797-560B-401F-A398-6D459B1FDECB}" destId="{B8B30472-4211-48C1-BE2A-4A9D7A2F5B24}" srcOrd="0" destOrd="0" presId="urn:microsoft.com/office/officeart/2005/8/layout/lProcess2"/>
    <dgm:cxn modelId="{6CFC4C86-3BD9-4EF1-B053-6314D2A43F84}" type="presParOf" srcId="{B8B30472-4211-48C1-BE2A-4A9D7A2F5B24}" destId="{80EB20B3-3ABE-4E51-AB3D-E39E90E2080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CC020B-4F4E-454E-9374-AF2196A70C9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9F591022-CD09-4858-9055-E6ED04C6AEC8}">
      <dgm:prSet phldrT="[Text]" custT="1"/>
      <dgm:spPr>
        <a:solidFill>
          <a:schemeClr val="accent2">
            <a:lumMod val="75000"/>
          </a:schemeClr>
        </a:solidFill>
      </dgm:spPr>
      <dgm:t>
        <a:bodyPr tIns="288000" anchor="t"/>
        <a:lstStyle/>
        <a:p>
          <a:pPr algn="ctr"/>
          <a:r>
            <a:rPr lang="pt-PT" sz="2800" b="1" dirty="0" smtClean="0">
              <a:solidFill>
                <a:schemeClr val="bg1"/>
              </a:solidFill>
            </a:rPr>
            <a:t>EMIGRAÇÃO</a:t>
          </a:r>
          <a:endParaRPr lang="pt-PT" sz="2800" b="1" dirty="0">
            <a:solidFill>
              <a:schemeClr val="bg1"/>
            </a:solidFill>
          </a:endParaRPr>
        </a:p>
      </dgm:t>
    </dgm:pt>
    <dgm:pt modelId="{5C2EA616-342F-42D3-BA07-ECD35C634A34}" type="parTrans" cxnId="{53F83F18-157B-464D-9D40-6EDFFC50CE64}">
      <dgm:prSet/>
      <dgm:spPr/>
      <dgm:t>
        <a:bodyPr/>
        <a:lstStyle/>
        <a:p>
          <a:pPr algn="l"/>
          <a:endParaRPr lang="pt-PT"/>
        </a:p>
      </dgm:t>
    </dgm:pt>
    <dgm:pt modelId="{4D572FD8-3ED1-4AF1-9CC9-4EC8EAF5E910}" type="sibTrans" cxnId="{53F83F18-157B-464D-9D40-6EDFFC50CE64}">
      <dgm:prSet/>
      <dgm:spPr/>
      <dgm:t>
        <a:bodyPr/>
        <a:lstStyle/>
        <a:p>
          <a:pPr algn="l"/>
          <a:endParaRPr lang="pt-PT"/>
        </a:p>
      </dgm:t>
    </dgm:pt>
    <dgm:pt modelId="{DB3164A0-7454-4585-A6A7-C49A72BD94F3}">
      <dgm:prSet phldrT="[Text]" custT="1"/>
      <dgm:spPr>
        <a:solidFill>
          <a:schemeClr val="bg1"/>
        </a:solidFill>
        <a:ln w="28575">
          <a:solidFill>
            <a:srgbClr val="FFFFFF"/>
          </a:solidFill>
        </a:ln>
      </dgm:spPr>
      <dgm:t>
        <a:bodyPr anchor="t"/>
        <a:lstStyle/>
        <a:p>
          <a:pPr algn="l"/>
          <a:r>
            <a:rPr lang="pt-PT" sz="2400" dirty="0" smtClean="0">
              <a:solidFill>
                <a:schemeClr val="tx1"/>
              </a:solidFill>
            </a:rPr>
            <a:t>Movimento de </a:t>
          </a:r>
          <a:r>
            <a:rPr lang="pt-PT" sz="2400" b="1" u="none" dirty="0" smtClean="0">
              <a:solidFill>
                <a:srgbClr val="C00000"/>
              </a:solidFill>
            </a:rPr>
            <a:t>saída</a:t>
          </a:r>
          <a:r>
            <a:rPr lang="pt-PT" sz="2400" dirty="0" smtClean="0">
              <a:solidFill>
                <a:srgbClr val="C00000"/>
              </a:solidFill>
            </a:rPr>
            <a:t> </a:t>
          </a:r>
          <a:r>
            <a:rPr lang="pt-PT" sz="2400" dirty="0" smtClean="0">
              <a:solidFill>
                <a:schemeClr val="tx1"/>
              </a:solidFill>
            </a:rPr>
            <a:t>da população do seu país para outro durante um longo período de tempo.</a:t>
          </a:r>
          <a:endParaRPr lang="pt-PT" sz="2400" dirty="0">
            <a:solidFill>
              <a:schemeClr val="tx1"/>
            </a:solidFill>
          </a:endParaRPr>
        </a:p>
      </dgm:t>
    </dgm:pt>
    <dgm:pt modelId="{6DE916AD-7D3A-4E4F-B4C5-5537F1E37E8E}" type="parTrans" cxnId="{09FDD224-E950-440C-8907-A6D7EB5B2FBD}">
      <dgm:prSet/>
      <dgm:spPr/>
      <dgm:t>
        <a:bodyPr/>
        <a:lstStyle/>
        <a:p>
          <a:pPr algn="l"/>
          <a:endParaRPr lang="pt-PT"/>
        </a:p>
      </dgm:t>
    </dgm:pt>
    <dgm:pt modelId="{AE32DDBB-528C-487D-A482-FB842722782D}" type="sibTrans" cxnId="{09FDD224-E950-440C-8907-A6D7EB5B2FBD}">
      <dgm:prSet/>
      <dgm:spPr/>
      <dgm:t>
        <a:bodyPr/>
        <a:lstStyle/>
        <a:p>
          <a:pPr algn="l"/>
          <a:endParaRPr lang="pt-PT"/>
        </a:p>
      </dgm:t>
    </dgm:pt>
    <dgm:pt modelId="{351EBB48-9CAE-40CC-87FB-3863486E5C14}">
      <dgm:prSet phldrT="[Text]" custT="1"/>
      <dgm:spPr>
        <a:solidFill>
          <a:schemeClr val="accent6">
            <a:lumMod val="75000"/>
          </a:schemeClr>
        </a:solidFill>
      </dgm:spPr>
      <dgm:t>
        <a:bodyPr tIns="288000" anchor="t"/>
        <a:lstStyle/>
        <a:p>
          <a:pPr algn="ctr"/>
          <a:r>
            <a:rPr lang="pt-PT" sz="2800" b="1" dirty="0" smtClean="0">
              <a:solidFill>
                <a:schemeClr val="bg1"/>
              </a:solidFill>
            </a:rPr>
            <a:t>IMIGRAÇÃO</a:t>
          </a:r>
          <a:endParaRPr lang="pt-PT" sz="2800" dirty="0">
            <a:solidFill>
              <a:schemeClr val="bg1"/>
            </a:solidFill>
          </a:endParaRPr>
        </a:p>
      </dgm:t>
    </dgm:pt>
    <dgm:pt modelId="{CAA8AE71-71B5-4C5F-A759-7AFCC7F13B97}" type="parTrans" cxnId="{2C507D1D-81A6-4D90-8D70-9881CC2C668C}">
      <dgm:prSet/>
      <dgm:spPr/>
      <dgm:t>
        <a:bodyPr/>
        <a:lstStyle/>
        <a:p>
          <a:pPr algn="l"/>
          <a:endParaRPr lang="pt-PT"/>
        </a:p>
      </dgm:t>
    </dgm:pt>
    <dgm:pt modelId="{401BEB19-4D2B-4719-ABE2-38F139C906D9}" type="sibTrans" cxnId="{2C507D1D-81A6-4D90-8D70-9881CC2C668C}">
      <dgm:prSet/>
      <dgm:spPr/>
      <dgm:t>
        <a:bodyPr/>
        <a:lstStyle/>
        <a:p>
          <a:pPr algn="l"/>
          <a:endParaRPr lang="pt-PT"/>
        </a:p>
      </dgm:t>
    </dgm:pt>
    <dgm:pt modelId="{DD8DE6E0-AE42-45B1-B37D-A15E82A9F685}">
      <dgm:prSet phldrT="[Text]" custT="1"/>
      <dgm:spPr>
        <a:solidFill>
          <a:schemeClr val="bg1"/>
        </a:solidFill>
        <a:ln w="28575">
          <a:solidFill>
            <a:srgbClr val="FFFFFF"/>
          </a:solidFill>
        </a:ln>
      </dgm:spPr>
      <dgm:t>
        <a:bodyPr anchor="t"/>
        <a:lstStyle/>
        <a:p>
          <a:pPr algn="l"/>
          <a:r>
            <a:rPr lang="pt-PT" sz="2400" dirty="0" smtClean="0">
              <a:solidFill>
                <a:schemeClr val="tx1"/>
              </a:solidFill>
            </a:rPr>
            <a:t>Movimento de </a:t>
          </a:r>
          <a:r>
            <a:rPr lang="pt-PT" sz="2400" b="1" u="none" dirty="0" smtClean="0">
              <a:solidFill>
                <a:srgbClr val="C00000"/>
              </a:solidFill>
            </a:rPr>
            <a:t>entrada</a:t>
          </a:r>
          <a:r>
            <a:rPr lang="pt-PT" sz="2400" dirty="0" smtClean="0">
              <a:solidFill>
                <a:srgbClr val="C00000"/>
              </a:solidFill>
            </a:rPr>
            <a:t> </a:t>
          </a:r>
          <a:r>
            <a:rPr lang="pt-PT" sz="2400" dirty="0" smtClean="0">
              <a:solidFill>
                <a:schemeClr val="tx1"/>
              </a:solidFill>
            </a:rPr>
            <a:t>da população num país que não o seu, durante um longo período de tempo.</a:t>
          </a:r>
          <a:endParaRPr lang="pt-PT" sz="2400" dirty="0">
            <a:solidFill>
              <a:schemeClr val="tx1"/>
            </a:solidFill>
          </a:endParaRPr>
        </a:p>
      </dgm:t>
    </dgm:pt>
    <dgm:pt modelId="{FDA075C3-AC39-4E4B-855D-CF998C1D3F87}" type="parTrans" cxnId="{7650FF24-171B-423E-A682-634D42DA23C7}">
      <dgm:prSet/>
      <dgm:spPr/>
      <dgm:t>
        <a:bodyPr/>
        <a:lstStyle/>
        <a:p>
          <a:pPr algn="l"/>
          <a:endParaRPr lang="pt-PT"/>
        </a:p>
      </dgm:t>
    </dgm:pt>
    <dgm:pt modelId="{C7EDB5BE-0D2E-49B5-9728-1836AC0444B9}" type="sibTrans" cxnId="{7650FF24-171B-423E-A682-634D42DA23C7}">
      <dgm:prSet/>
      <dgm:spPr/>
      <dgm:t>
        <a:bodyPr/>
        <a:lstStyle/>
        <a:p>
          <a:pPr algn="l"/>
          <a:endParaRPr lang="pt-PT"/>
        </a:p>
      </dgm:t>
    </dgm:pt>
    <dgm:pt modelId="{4D170264-635B-46D0-B84B-DC3CCFF98A50}" type="pres">
      <dgm:prSet presAssocID="{F1CC020B-4F4E-454E-9374-AF2196A70C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0E8D89F-59EB-4AF7-B7E7-CCC7BB67346A}" type="pres">
      <dgm:prSet presAssocID="{9F591022-CD09-4858-9055-E6ED04C6AEC8}" presName="compNode" presStyleCnt="0"/>
      <dgm:spPr/>
    </dgm:pt>
    <dgm:pt modelId="{2B7786E2-D85E-4979-A38A-7AA303C3825D}" type="pres">
      <dgm:prSet presAssocID="{9F591022-CD09-4858-9055-E6ED04C6AEC8}" presName="aNode" presStyleLbl="bgShp" presStyleIdx="0" presStyleCnt="2"/>
      <dgm:spPr/>
      <dgm:t>
        <a:bodyPr/>
        <a:lstStyle/>
        <a:p>
          <a:endParaRPr lang="pt-PT"/>
        </a:p>
      </dgm:t>
    </dgm:pt>
    <dgm:pt modelId="{546347DE-8530-41F9-84EA-9B4542B4C810}" type="pres">
      <dgm:prSet presAssocID="{9F591022-CD09-4858-9055-E6ED04C6AEC8}" presName="textNode" presStyleLbl="bgShp" presStyleIdx="0" presStyleCnt="2"/>
      <dgm:spPr/>
      <dgm:t>
        <a:bodyPr/>
        <a:lstStyle/>
        <a:p>
          <a:endParaRPr lang="pt-PT"/>
        </a:p>
      </dgm:t>
    </dgm:pt>
    <dgm:pt modelId="{5B795961-A9AF-4B12-BBA7-AEC4C84D40E8}" type="pres">
      <dgm:prSet presAssocID="{9F591022-CD09-4858-9055-E6ED04C6AEC8}" presName="compChildNode" presStyleCnt="0"/>
      <dgm:spPr/>
    </dgm:pt>
    <dgm:pt modelId="{7C1F8D33-52FC-4FCF-90F2-A3D8CFADE000}" type="pres">
      <dgm:prSet presAssocID="{9F591022-CD09-4858-9055-E6ED04C6AEC8}" presName="theInnerList" presStyleCnt="0"/>
      <dgm:spPr/>
    </dgm:pt>
    <dgm:pt modelId="{653A37E9-69E6-4D56-956A-F5B70CF45D74}" type="pres">
      <dgm:prSet presAssocID="{DB3164A0-7454-4585-A6A7-C49A72BD94F3}" presName="childNode" presStyleLbl="node1" presStyleIdx="0" presStyleCnt="2" custScaleX="110000" custScaleY="82645" custLinFactNeighborY="-31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E5648E-AC7B-4B68-9CFC-29EB902670BF}" type="pres">
      <dgm:prSet presAssocID="{9F591022-CD09-4858-9055-E6ED04C6AEC8}" presName="aSpace" presStyleCnt="0"/>
      <dgm:spPr/>
    </dgm:pt>
    <dgm:pt modelId="{1F0F8CF9-7E4C-4176-B134-56735D92CB72}" type="pres">
      <dgm:prSet presAssocID="{351EBB48-9CAE-40CC-87FB-3863486E5C14}" presName="compNode" presStyleCnt="0"/>
      <dgm:spPr/>
    </dgm:pt>
    <dgm:pt modelId="{6CA899B3-E08C-48FB-9699-C4267AF1CF3C}" type="pres">
      <dgm:prSet presAssocID="{351EBB48-9CAE-40CC-87FB-3863486E5C14}" presName="aNode" presStyleLbl="bgShp" presStyleIdx="1" presStyleCnt="2" custLinFactNeighborX="-1642"/>
      <dgm:spPr/>
      <dgm:t>
        <a:bodyPr/>
        <a:lstStyle/>
        <a:p>
          <a:endParaRPr lang="pt-PT"/>
        </a:p>
      </dgm:t>
    </dgm:pt>
    <dgm:pt modelId="{74C1B13B-BA07-42C7-9D98-C8C2C9AC5B96}" type="pres">
      <dgm:prSet presAssocID="{351EBB48-9CAE-40CC-87FB-3863486E5C14}" presName="textNode" presStyleLbl="bgShp" presStyleIdx="1" presStyleCnt="2"/>
      <dgm:spPr/>
      <dgm:t>
        <a:bodyPr/>
        <a:lstStyle/>
        <a:p>
          <a:endParaRPr lang="pt-PT"/>
        </a:p>
      </dgm:t>
    </dgm:pt>
    <dgm:pt modelId="{5195B797-560B-401F-A398-6D459B1FDECB}" type="pres">
      <dgm:prSet presAssocID="{351EBB48-9CAE-40CC-87FB-3863486E5C14}" presName="compChildNode" presStyleCnt="0"/>
      <dgm:spPr/>
    </dgm:pt>
    <dgm:pt modelId="{B8B30472-4211-48C1-BE2A-4A9D7A2F5B24}" type="pres">
      <dgm:prSet presAssocID="{351EBB48-9CAE-40CC-87FB-3863486E5C14}" presName="theInnerList" presStyleCnt="0"/>
      <dgm:spPr/>
    </dgm:pt>
    <dgm:pt modelId="{80EB20B3-3ABE-4E51-AB3D-E39E90E20807}" type="pres">
      <dgm:prSet presAssocID="{DD8DE6E0-AE42-45B1-B37D-A15E82A9F685}" presName="childNode" presStyleLbl="node1" presStyleIdx="1" presStyleCnt="2" custScaleX="110000" custScaleY="82645" custLinFactNeighborX="-2182" custLinFactNeighborY="-31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C507D1D-81A6-4D90-8D70-9881CC2C668C}" srcId="{F1CC020B-4F4E-454E-9374-AF2196A70C92}" destId="{351EBB48-9CAE-40CC-87FB-3863486E5C14}" srcOrd="1" destOrd="0" parTransId="{CAA8AE71-71B5-4C5F-A759-7AFCC7F13B97}" sibTransId="{401BEB19-4D2B-4719-ABE2-38F139C906D9}"/>
    <dgm:cxn modelId="{5E717920-195A-495D-82EE-006610D53C48}" type="presOf" srcId="{DD8DE6E0-AE42-45B1-B37D-A15E82A9F685}" destId="{80EB20B3-3ABE-4E51-AB3D-E39E90E20807}" srcOrd="0" destOrd="0" presId="urn:microsoft.com/office/officeart/2005/8/layout/lProcess2"/>
    <dgm:cxn modelId="{207ADC81-2835-4F97-9CD8-D2A658A4DF41}" type="presOf" srcId="{351EBB48-9CAE-40CC-87FB-3863486E5C14}" destId="{6CA899B3-E08C-48FB-9699-C4267AF1CF3C}" srcOrd="0" destOrd="0" presId="urn:microsoft.com/office/officeart/2005/8/layout/lProcess2"/>
    <dgm:cxn modelId="{D1F0F4B1-61A0-4436-8B27-94259B9343C3}" type="presOf" srcId="{F1CC020B-4F4E-454E-9374-AF2196A70C92}" destId="{4D170264-635B-46D0-B84B-DC3CCFF98A50}" srcOrd="0" destOrd="0" presId="urn:microsoft.com/office/officeart/2005/8/layout/lProcess2"/>
    <dgm:cxn modelId="{53F83F18-157B-464D-9D40-6EDFFC50CE64}" srcId="{F1CC020B-4F4E-454E-9374-AF2196A70C92}" destId="{9F591022-CD09-4858-9055-E6ED04C6AEC8}" srcOrd="0" destOrd="0" parTransId="{5C2EA616-342F-42D3-BA07-ECD35C634A34}" sibTransId="{4D572FD8-3ED1-4AF1-9CC9-4EC8EAF5E910}"/>
    <dgm:cxn modelId="{7650FF24-171B-423E-A682-634D42DA23C7}" srcId="{351EBB48-9CAE-40CC-87FB-3863486E5C14}" destId="{DD8DE6E0-AE42-45B1-B37D-A15E82A9F685}" srcOrd="0" destOrd="0" parTransId="{FDA075C3-AC39-4E4B-855D-CF998C1D3F87}" sibTransId="{C7EDB5BE-0D2E-49B5-9728-1836AC0444B9}"/>
    <dgm:cxn modelId="{093B27F4-2DC8-49A4-A4D1-0AA6248BEA4B}" type="presOf" srcId="{351EBB48-9CAE-40CC-87FB-3863486E5C14}" destId="{74C1B13B-BA07-42C7-9D98-C8C2C9AC5B96}" srcOrd="1" destOrd="0" presId="urn:microsoft.com/office/officeart/2005/8/layout/lProcess2"/>
    <dgm:cxn modelId="{D60ECE7A-8D8E-4AE4-BCE9-57BCDDB054D2}" type="presOf" srcId="{DB3164A0-7454-4585-A6A7-C49A72BD94F3}" destId="{653A37E9-69E6-4D56-956A-F5B70CF45D74}" srcOrd="0" destOrd="0" presId="urn:microsoft.com/office/officeart/2005/8/layout/lProcess2"/>
    <dgm:cxn modelId="{11104AD5-EBC4-41AE-A549-4ADE6DA940EE}" type="presOf" srcId="{9F591022-CD09-4858-9055-E6ED04C6AEC8}" destId="{2B7786E2-D85E-4979-A38A-7AA303C3825D}" srcOrd="0" destOrd="0" presId="urn:microsoft.com/office/officeart/2005/8/layout/lProcess2"/>
    <dgm:cxn modelId="{2D3B521A-8007-481C-8FEC-AAADCD6D0AD7}" type="presOf" srcId="{9F591022-CD09-4858-9055-E6ED04C6AEC8}" destId="{546347DE-8530-41F9-84EA-9B4542B4C810}" srcOrd="1" destOrd="0" presId="urn:microsoft.com/office/officeart/2005/8/layout/lProcess2"/>
    <dgm:cxn modelId="{09FDD224-E950-440C-8907-A6D7EB5B2FBD}" srcId="{9F591022-CD09-4858-9055-E6ED04C6AEC8}" destId="{DB3164A0-7454-4585-A6A7-C49A72BD94F3}" srcOrd="0" destOrd="0" parTransId="{6DE916AD-7D3A-4E4F-B4C5-5537F1E37E8E}" sibTransId="{AE32DDBB-528C-487D-A482-FB842722782D}"/>
    <dgm:cxn modelId="{31BC4D41-D101-4670-8368-B250F25BEA13}" type="presParOf" srcId="{4D170264-635B-46D0-B84B-DC3CCFF98A50}" destId="{50E8D89F-59EB-4AF7-B7E7-CCC7BB67346A}" srcOrd="0" destOrd="0" presId="urn:microsoft.com/office/officeart/2005/8/layout/lProcess2"/>
    <dgm:cxn modelId="{9FD1482E-BF59-4DEF-9D1A-331633ACE5A7}" type="presParOf" srcId="{50E8D89F-59EB-4AF7-B7E7-CCC7BB67346A}" destId="{2B7786E2-D85E-4979-A38A-7AA303C3825D}" srcOrd="0" destOrd="0" presId="urn:microsoft.com/office/officeart/2005/8/layout/lProcess2"/>
    <dgm:cxn modelId="{6525BF93-2940-4E94-A4C1-F57BAB84C1A9}" type="presParOf" srcId="{50E8D89F-59EB-4AF7-B7E7-CCC7BB67346A}" destId="{546347DE-8530-41F9-84EA-9B4542B4C810}" srcOrd="1" destOrd="0" presId="urn:microsoft.com/office/officeart/2005/8/layout/lProcess2"/>
    <dgm:cxn modelId="{746F00F3-7B12-47DD-8DC9-1D7BFE3AFDAE}" type="presParOf" srcId="{50E8D89F-59EB-4AF7-B7E7-CCC7BB67346A}" destId="{5B795961-A9AF-4B12-BBA7-AEC4C84D40E8}" srcOrd="2" destOrd="0" presId="urn:microsoft.com/office/officeart/2005/8/layout/lProcess2"/>
    <dgm:cxn modelId="{7F1B3108-F562-4B15-BB73-C4C0C2B3AD97}" type="presParOf" srcId="{5B795961-A9AF-4B12-BBA7-AEC4C84D40E8}" destId="{7C1F8D33-52FC-4FCF-90F2-A3D8CFADE000}" srcOrd="0" destOrd="0" presId="urn:microsoft.com/office/officeart/2005/8/layout/lProcess2"/>
    <dgm:cxn modelId="{D317B725-73FB-49F6-AAC3-A8717880AB1A}" type="presParOf" srcId="{7C1F8D33-52FC-4FCF-90F2-A3D8CFADE000}" destId="{653A37E9-69E6-4D56-956A-F5B70CF45D74}" srcOrd="0" destOrd="0" presId="urn:microsoft.com/office/officeart/2005/8/layout/lProcess2"/>
    <dgm:cxn modelId="{31955E30-827C-4A3B-BC4B-738B7DD48FFE}" type="presParOf" srcId="{4D170264-635B-46D0-B84B-DC3CCFF98A50}" destId="{6CE5648E-AC7B-4B68-9CFC-29EB902670BF}" srcOrd="1" destOrd="0" presId="urn:microsoft.com/office/officeart/2005/8/layout/lProcess2"/>
    <dgm:cxn modelId="{83D840C7-4441-4759-925A-9F372A10E5DE}" type="presParOf" srcId="{4D170264-635B-46D0-B84B-DC3CCFF98A50}" destId="{1F0F8CF9-7E4C-4176-B134-56735D92CB72}" srcOrd="2" destOrd="0" presId="urn:microsoft.com/office/officeart/2005/8/layout/lProcess2"/>
    <dgm:cxn modelId="{3DC69A16-EE22-4E0D-BDAA-F86974422BCE}" type="presParOf" srcId="{1F0F8CF9-7E4C-4176-B134-56735D92CB72}" destId="{6CA899B3-E08C-48FB-9699-C4267AF1CF3C}" srcOrd="0" destOrd="0" presId="urn:microsoft.com/office/officeart/2005/8/layout/lProcess2"/>
    <dgm:cxn modelId="{A4B575A0-1798-4EAA-8C66-7AF941E96EF1}" type="presParOf" srcId="{1F0F8CF9-7E4C-4176-B134-56735D92CB72}" destId="{74C1B13B-BA07-42C7-9D98-C8C2C9AC5B96}" srcOrd="1" destOrd="0" presId="urn:microsoft.com/office/officeart/2005/8/layout/lProcess2"/>
    <dgm:cxn modelId="{2CAB272D-A331-4EE7-A537-1517222B99D3}" type="presParOf" srcId="{1F0F8CF9-7E4C-4176-B134-56735D92CB72}" destId="{5195B797-560B-401F-A398-6D459B1FDECB}" srcOrd="2" destOrd="0" presId="urn:microsoft.com/office/officeart/2005/8/layout/lProcess2"/>
    <dgm:cxn modelId="{62735555-387B-4FF1-AC2E-F5EFF9DD550B}" type="presParOf" srcId="{5195B797-560B-401F-A398-6D459B1FDECB}" destId="{B8B30472-4211-48C1-BE2A-4A9D7A2F5B24}" srcOrd="0" destOrd="0" presId="urn:microsoft.com/office/officeart/2005/8/layout/lProcess2"/>
    <dgm:cxn modelId="{DCFC5644-8AFB-4535-BE4B-35F7B49B16A4}" type="presParOf" srcId="{B8B30472-4211-48C1-BE2A-4A9D7A2F5B24}" destId="{80EB20B3-3ABE-4E51-AB3D-E39E90E2080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CC020B-4F4E-454E-9374-AF2196A70C9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9F591022-CD09-4858-9055-E6ED04C6AEC8}">
      <dgm:prSet phldrT="[Text]" custT="1"/>
      <dgm:spPr>
        <a:solidFill>
          <a:schemeClr val="accent1"/>
        </a:solidFill>
      </dgm:spPr>
      <dgm:t>
        <a:bodyPr tIns="288000" anchor="t"/>
        <a:lstStyle/>
        <a:p>
          <a:pPr algn="ctr"/>
          <a:r>
            <a:rPr lang="pt-PT" sz="2800" b="1" dirty="0" smtClean="0">
              <a:solidFill>
                <a:schemeClr val="bg1"/>
              </a:solidFill>
            </a:rPr>
            <a:t>MIGRAÇÕES VOLUNTÁRIAS OU LIVRES</a:t>
          </a:r>
          <a:endParaRPr lang="pt-PT" sz="2800" b="1" dirty="0">
            <a:solidFill>
              <a:schemeClr val="bg1"/>
            </a:solidFill>
          </a:endParaRPr>
        </a:p>
      </dgm:t>
    </dgm:pt>
    <dgm:pt modelId="{5C2EA616-342F-42D3-BA07-ECD35C634A34}" type="parTrans" cxnId="{53F83F18-157B-464D-9D40-6EDFFC50CE64}">
      <dgm:prSet/>
      <dgm:spPr/>
      <dgm:t>
        <a:bodyPr/>
        <a:lstStyle/>
        <a:p>
          <a:pPr algn="l"/>
          <a:endParaRPr lang="pt-PT"/>
        </a:p>
      </dgm:t>
    </dgm:pt>
    <dgm:pt modelId="{4D572FD8-3ED1-4AF1-9CC9-4EC8EAF5E910}" type="sibTrans" cxnId="{53F83F18-157B-464D-9D40-6EDFFC50CE64}">
      <dgm:prSet/>
      <dgm:spPr/>
      <dgm:t>
        <a:bodyPr/>
        <a:lstStyle/>
        <a:p>
          <a:pPr algn="l"/>
          <a:endParaRPr lang="pt-PT"/>
        </a:p>
      </dgm:t>
    </dgm:pt>
    <dgm:pt modelId="{DB3164A0-7454-4585-A6A7-C49A72BD94F3}">
      <dgm:prSet phldrT="[Text]" custT="1"/>
      <dgm:spPr>
        <a:solidFill>
          <a:schemeClr val="bg1"/>
        </a:solidFill>
        <a:ln w="28575">
          <a:solidFill>
            <a:srgbClr val="FFFFFF"/>
          </a:solidFill>
        </a:ln>
      </dgm:spPr>
      <dgm:t>
        <a:bodyPr anchor="t"/>
        <a:lstStyle/>
        <a:p>
          <a:pPr algn="l"/>
          <a:r>
            <a:rPr lang="pt-PT" sz="2400" dirty="0" smtClean="0">
              <a:solidFill>
                <a:schemeClr val="tx1"/>
              </a:solidFill>
            </a:rPr>
            <a:t>O movimento migratório é feito de livre vontade e por iniciativa própria.</a:t>
          </a:r>
          <a:endParaRPr lang="pt-PT" sz="2400" dirty="0">
            <a:solidFill>
              <a:schemeClr val="tx1"/>
            </a:solidFill>
          </a:endParaRPr>
        </a:p>
      </dgm:t>
    </dgm:pt>
    <dgm:pt modelId="{6DE916AD-7D3A-4E4F-B4C5-5537F1E37E8E}" type="parTrans" cxnId="{09FDD224-E950-440C-8907-A6D7EB5B2FBD}">
      <dgm:prSet/>
      <dgm:spPr/>
      <dgm:t>
        <a:bodyPr/>
        <a:lstStyle/>
        <a:p>
          <a:pPr algn="l"/>
          <a:endParaRPr lang="pt-PT"/>
        </a:p>
      </dgm:t>
    </dgm:pt>
    <dgm:pt modelId="{AE32DDBB-528C-487D-A482-FB842722782D}" type="sibTrans" cxnId="{09FDD224-E950-440C-8907-A6D7EB5B2FBD}">
      <dgm:prSet/>
      <dgm:spPr/>
      <dgm:t>
        <a:bodyPr/>
        <a:lstStyle/>
        <a:p>
          <a:pPr algn="l"/>
          <a:endParaRPr lang="pt-PT"/>
        </a:p>
      </dgm:t>
    </dgm:pt>
    <dgm:pt modelId="{351EBB48-9CAE-40CC-87FB-3863486E5C14}">
      <dgm:prSet phldrT="[Text]" custT="1"/>
      <dgm:spPr>
        <a:solidFill>
          <a:srgbClr val="C00000"/>
        </a:solidFill>
      </dgm:spPr>
      <dgm:t>
        <a:bodyPr tIns="288000" anchor="t"/>
        <a:lstStyle/>
        <a:p>
          <a:pPr algn="ctr"/>
          <a:r>
            <a:rPr lang="pt-PT" sz="2800" b="1" dirty="0" smtClean="0">
              <a:solidFill>
                <a:schemeClr val="bg1"/>
              </a:solidFill>
            </a:rPr>
            <a:t>MIGRAÇÕES FORÇADAS</a:t>
          </a:r>
          <a:endParaRPr lang="pt-PT" sz="2800" dirty="0">
            <a:solidFill>
              <a:schemeClr val="bg1"/>
            </a:solidFill>
          </a:endParaRPr>
        </a:p>
      </dgm:t>
    </dgm:pt>
    <dgm:pt modelId="{CAA8AE71-71B5-4C5F-A759-7AFCC7F13B97}" type="parTrans" cxnId="{2C507D1D-81A6-4D90-8D70-9881CC2C668C}">
      <dgm:prSet/>
      <dgm:spPr/>
      <dgm:t>
        <a:bodyPr/>
        <a:lstStyle/>
        <a:p>
          <a:pPr algn="l"/>
          <a:endParaRPr lang="pt-PT"/>
        </a:p>
      </dgm:t>
    </dgm:pt>
    <dgm:pt modelId="{401BEB19-4D2B-4719-ABE2-38F139C906D9}" type="sibTrans" cxnId="{2C507D1D-81A6-4D90-8D70-9881CC2C668C}">
      <dgm:prSet/>
      <dgm:spPr/>
      <dgm:t>
        <a:bodyPr/>
        <a:lstStyle/>
        <a:p>
          <a:pPr algn="l"/>
          <a:endParaRPr lang="pt-PT"/>
        </a:p>
      </dgm:t>
    </dgm:pt>
    <dgm:pt modelId="{DD8DE6E0-AE42-45B1-B37D-A15E82A9F685}">
      <dgm:prSet phldrT="[Text]" custT="1"/>
      <dgm:spPr>
        <a:solidFill>
          <a:schemeClr val="bg1"/>
        </a:solidFill>
        <a:ln w="28575">
          <a:solidFill>
            <a:srgbClr val="FFFFFF"/>
          </a:solidFill>
        </a:ln>
      </dgm:spPr>
      <dgm:t>
        <a:bodyPr anchor="t"/>
        <a:lstStyle/>
        <a:p>
          <a:pPr algn="l"/>
          <a:r>
            <a:rPr lang="pt-PT" sz="2400" dirty="0" smtClean="0">
              <a:solidFill>
                <a:schemeClr val="tx1"/>
              </a:solidFill>
            </a:rPr>
            <a:t>Quando os indivíduos são forçados a abandonar os lugares de residência, por motivos que ultrapassam a vontade individual (conflitos ou catástrofes naturais, entre outros).</a:t>
          </a:r>
          <a:endParaRPr lang="pt-PT" sz="2400" dirty="0">
            <a:solidFill>
              <a:schemeClr val="tx1"/>
            </a:solidFill>
          </a:endParaRPr>
        </a:p>
      </dgm:t>
    </dgm:pt>
    <dgm:pt modelId="{FDA075C3-AC39-4E4B-855D-CF998C1D3F87}" type="parTrans" cxnId="{7650FF24-171B-423E-A682-634D42DA23C7}">
      <dgm:prSet/>
      <dgm:spPr/>
      <dgm:t>
        <a:bodyPr/>
        <a:lstStyle/>
        <a:p>
          <a:pPr algn="l"/>
          <a:endParaRPr lang="pt-PT"/>
        </a:p>
      </dgm:t>
    </dgm:pt>
    <dgm:pt modelId="{C7EDB5BE-0D2E-49B5-9728-1836AC0444B9}" type="sibTrans" cxnId="{7650FF24-171B-423E-A682-634D42DA23C7}">
      <dgm:prSet/>
      <dgm:spPr/>
      <dgm:t>
        <a:bodyPr/>
        <a:lstStyle/>
        <a:p>
          <a:pPr algn="l"/>
          <a:endParaRPr lang="pt-PT"/>
        </a:p>
      </dgm:t>
    </dgm:pt>
    <dgm:pt modelId="{4D170264-635B-46D0-B84B-DC3CCFF98A50}" type="pres">
      <dgm:prSet presAssocID="{F1CC020B-4F4E-454E-9374-AF2196A70C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0E8D89F-59EB-4AF7-B7E7-CCC7BB67346A}" type="pres">
      <dgm:prSet presAssocID="{9F591022-CD09-4858-9055-E6ED04C6AEC8}" presName="compNode" presStyleCnt="0"/>
      <dgm:spPr/>
    </dgm:pt>
    <dgm:pt modelId="{2B7786E2-D85E-4979-A38A-7AA303C3825D}" type="pres">
      <dgm:prSet presAssocID="{9F591022-CD09-4858-9055-E6ED04C6AEC8}" presName="aNode" presStyleLbl="bgShp" presStyleIdx="0" presStyleCnt="2"/>
      <dgm:spPr/>
      <dgm:t>
        <a:bodyPr/>
        <a:lstStyle/>
        <a:p>
          <a:endParaRPr lang="pt-PT"/>
        </a:p>
      </dgm:t>
    </dgm:pt>
    <dgm:pt modelId="{546347DE-8530-41F9-84EA-9B4542B4C810}" type="pres">
      <dgm:prSet presAssocID="{9F591022-CD09-4858-9055-E6ED04C6AEC8}" presName="textNode" presStyleLbl="bgShp" presStyleIdx="0" presStyleCnt="2"/>
      <dgm:spPr/>
      <dgm:t>
        <a:bodyPr/>
        <a:lstStyle/>
        <a:p>
          <a:endParaRPr lang="pt-PT"/>
        </a:p>
      </dgm:t>
    </dgm:pt>
    <dgm:pt modelId="{5B795961-A9AF-4B12-BBA7-AEC4C84D40E8}" type="pres">
      <dgm:prSet presAssocID="{9F591022-CD09-4858-9055-E6ED04C6AEC8}" presName="compChildNode" presStyleCnt="0"/>
      <dgm:spPr/>
    </dgm:pt>
    <dgm:pt modelId="{7C1F8D33-52FC-4FCF-90F2-A3D8CFADE000}" type="pres">
      <dgm:prSet presAssocID="{9F591022-CD09-4858-9055-E6ED04C6AEC8}" presName="theInnerList" presStyleCnt="0"/>
      <dgm:spPr/>
    </dgm:pt>
    <dgm:pt modelId="{653A37E9-69E6-4D56-956A-F5B70CF45D74}" type="pres">
      <dgm:prSet presAssocID="{DB3164A0-7454-4585-A6A7-C49A72BD94F3}" presName="childNode" presStyleLbl="node1" presStyleIdx="0" presStyleCnt="2" custScaleX="115128" custScaleY="90910" custLinFactNeighborY="-31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E5648E-AC7B-4B68-9CFC-29EB902670BF}" type="pres">
      <dgm:prSet presAssocID="{9F591022-CD09-4858-9055-E6ED04C6AEC8}" presName="aSpace" presStyleCnt="0"/>
      <dgm:spPr/>
    </dgm:pt>
    <dgm:pt modelId="{1F0F8CF9-7E4C-4176-B134-56735D92CB72}" type="pres">
      <dgm:prSet presAssocID="{351EBB48-9CAE-40CC-87FB-3863486E5C14}" presName="compNode" presStyleCnt="0"/>
      <dgm:spPr/>
    </dgm:pt>
    <dgm:pt modelId="{6CA899B3-E08C-48FB-9699-C4267AF1CF3C}" type="pres">
      <dgm:prSet presAssocID="{351EBB48-9CAE-40CC-87FB-3863486E5C14}" presName="aNode" presStyleLbl="bgShp" presStyleIdx="1" presStyleCnt="2" custLinFactNeighborX="-1642"/>
      <dgm:spPr/>
      <dgm:t>
        <a:bodyPr/>
        <a:lstStyle/>
        <a:p>
          <a:endParaRPr lang="pt-PT"/>
        </a:p>
      </dgm:t>
    </dgm:pt>
    <dgm:pt modelId="{74C1B13B-BA07-42C7-9D98-C8C2C9AC5B96}" type="pres">
      <dgm:prSet presAssocID="{351EBB48-9CAE-40CC-87FB-3863486E5C14}" presName="textNode" presStyleLbl="bgShp" presStyleIdx="1" presStyleCnt="2"/>
      <dgm:spPr/>
      <dgm:t>
        <a:bodyPr/>
        <a:lstStyle/>
        <a:p>
          <a:endParaRPr lang="pt-PT"/>
        </a:p>
      </dgm:t>
    </dgm:pt>
    <dgm:pt modelId="{5195B797-560B-401F-A398-6D459B1FDECB}" type="pres">
      <dgm:prSet presAssocID="{351EBB48-9CAE-40CC-87FB-3863486E5C14}" presName="compChildNode" presStyleCnt="0"/>
      <dgm:spPr/>
    </dgm:pt>
    <dgm:pt modelId="{B8B30472-4211-48C1-BE2A-4A9D7A2F5B24}" type="pres">
      <dgm:prSet presAssocID="{351EBB48-9CAE-40CC-87FB-3863486E5C14}" presName="theInnerList" presStyleCnt="0"/>
      <dgm:spPr/>
    </dgm:pt>
    <dgm:pt modelId="{80EB20B3-3ABE-4E51-AB3D-E39E90E20807}" type="pres">
      <dgm:prSet presAssocID="{DD8DE6E0-AE42-45B1-B37D-A15E82A9F685}" presName="childNode" presStyleLbl="node1" presStyleIdx="1" presStyleCnt="2" custScaleX="115128" custScaleY="90910" custLinFactNeighborX="-2182" custLinFactNeighborY="-31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3F83F18-157B-464D-9D40-6EDFFC50CE64}" srcId="{F1CC020B-4F4E-454E-9374-AF2196A70C92}" destId="{9F591022-CD09-4858-9055-E6ED04C6AEC8}" srcOrd="0" destOrd="0" parTransId="{5C2EA616-342F-42D3-BA07-ECD35C634A34}" sibTransId="{4D572FD8-3ED1-4AF1-9CC9-4EC8EAF5E910}"/>
    <dgm:cxn modelId="{0B9FA6CB-DC08-45E4-83B4-6D0FB8937BE0}" type="presOf" srcId="{9F591022-CD09-4858-9055-E6ED04C6AEC8}" destId="{546347DE-8530-41F9-84EA-9B4542B4C810}" srcOrd="1" destOrd="0" presId="urn:microsoft.com/office/officeart/2005/8/layout/lProcess2"/>
    <dgm:cxn modelId="{60648B19-2D1C-467A-9C9F-F1664EEF7D90}" type="presOf" srcId="{DD8DE6E0-AE42-45B1-B37D-A15E82A9F685}" destId="{80EB20B3-3ABE-4E51-AB3D-E39E90E20807}" srcOrd="0" destOrd="0" presId="urn:microsoft.com/office/officeart/2005/8/layout/lProcess2"/>
    <dgm:cxn modelId="{09FDD224-E950-440C-8907-A6D7EB5B2FBD}" srcId="{9F591022-CD09-4858-9055-E6ED04C6AEC8}" destId="{DB3164A0-7454-4585-A6A7-C49A72BD94F3}" srcOrd="0" destOrd="0" parTransId="{6DE916AD-7D3A-4E4F-B4C5-5537F1E37E8E}" sibTransId="{AE32DDBB-528C-487D-A482-FB842722782D}"/>
    <dgm:cxn modelId="{04683C9B-BE26-46ED-B732-BE7C30ADF7C6}" type="presOf" srcId="{351EBB48-9CAE-40CC-87FB-3863486E5C14}" destId="{74C1B13B-BA07-42C7-9D98-C8C2C9AC5B96}" srcOrd="1" destOrd="0" presId="urn:microsoft.com/office/officeart/2005/8/layout/lProcess2"/>
    <dgm:cxn modelId="{CCAFF8C4-AC6A-470F-87B1-2FA24B1D0410}" type="presOf" srcId="{351EBB48-9CAE-40CC-87FB-3863486E5C14}" destId="{6CA899B3-E08C-48FB-9699-C4267AF1CF3C}" srcOrd="0" destOrd="0" presId="urn:microsoft.com/office/officeart/2005/8/layout/lProcess2"/>
    <dgm:cxn modelId="{F8F6F175-0AD7-4C49-ACA5-5A345786B1B2}" type="presOf" srcId="{F1CC020B-4F4E-454E-9374-AF2196A70C92}" destId="{4D170264-635B-46D0-B84B-DC3CCFF98A50}" srcOrd="0" destOrd="0" presId="urn:microsoft.com/office/officeart/2005/8/layout/lProcess2"/>
    <dgm:cxn modelId="{EBD54B36-FB98-4239-86B4-CA6F094CD36D}" type="presOf" srcId="{9F591022-CD09-4858-9055-E6ED04C6AEC8}" destId="{2B7786E2-D85E-4979-A38A-7AA303C3825D}" srcOrd="0" destOrd="0" presId="urn:microsoft.com/office/officeart/2005/8/layout/lProcess2"/>
    <dgm:cxn modelId="{7650FF24-171B-423E-A682-634D42DA23C7}" srcId="{351EBB48-9CAE-40CC-87FB-3863486E5C14}" destId="{DD8DE6E0-AE42-45B1-B37D-A15E82A9F685}" srcOrd="0" destOrd="0" parTransId="{FDA075C3-AC39-4E4B-855D-CF998C1D3F87}" sibTransId="{C7EDB5BE-0D2E-49B5-9728-1836AC0444B9}"/>
    <dgm:cxn modelId="{2C507D1D-81A6-4D90-8D70-9881CC2C668C}" srcId="{F1CC020B-4F4E-454E-9374-AF2196A70C92}" destId="{351EBB48-9CAE-40CC-87FB-3863486E5C14}" srcOrd="1" destOrd="0" parTransId="{CAA8AE71-71B5-4C5F-A759-7AFCC7F13B97}" sibTransId="{401BEB19-4D2B-4719-ABE2-38F139C906D9}"/>
    <dgm:cxn modelId="{7143E40E-F0AD-4418-8C19-CAA34470D205}" type="presOf" srcId="{DB3164A0-7454-4585-A6A7-C49A72BD94F3}" destId="{653A37E9-69E6-4D56-956A-F5B70CF45D74}" srcOrd="0" destOrd="0" presId="urn:microsoft.com/office/officeart/2005/8/layout/lProcess2"/>
    <dgm:cxn modelId="{6DDA47D5-86E5-42AC-81AE-4EA8C09EF6F0}" type="presParOf" srcId="{4D170264-635B-46D0-B84B-DC3CCFF98A50}" destId="{50E8D89F-59EB-4AF7-B7E7-CCC7BB67346A}" srcOrd="0" destOrd="0" presId="urn:microsoft.com/office/officeart/2005/8/layout/lProcess2"/>
    <dgm:cxn modelId="{3D7B7F10-2164-4E4A-B7E5-12420DB7ADCF}" type="presParOf" srcId="{50E8D89F-59EB-4AF7-B7E7-CCC7BB67346A}" destId="{2B7786E2-D85E-4979-A38A-7AA303C3825D}" srcOrd="0" destOrd="0" presId="urn:microsoft.com/office/officeart/2005/8/layout/lProcess2"/>
    <dgm:cxn modelId="{19C8A0DD-4622-436C-BB3A-0C7FFE79DFEB}" type="presParOf" srcId="{50E8D89F-59EB-4AF7-B7E7-CCC7BB67346A}" destId="{546347DE-8530-41F9-84EA-9B4542B4C810}" srcOrd="1" destOrd="0" presId="urn:microsoft.com/office/officeart/2005/8/layout/lProcess2"/>
    <dgm:cxn modelId="{EBA591D7-BD9B-4DCF-B5A7-0082DB18ADE5}" type="presParOf" srcId="{50E8D89F-59EB-4AF7-B7E7-CCC7BB67346A}" destId="{5B795961-A9AF-4B12-BBA7-AEC4C84D40E8}" srcOrd="2" destOrd="0" presId="urn:microsoft.com/office/officeart/2005/8/layout/lProcess2"/>
    <dgm:cxn modelId="{175DAE4B-FE29-4213-9439-E43544B35671}" type="presParOf" srcId="{5B795961-A9AF-4B12-BBA7-AEC4C84D40E8}" destId="{7C1F8D33-52FC-4FCF-90F2-A3D8CFADE000}" srcOrd="0" destOrd="0" presId="urn:microsoft.com/office/officeart/2005/8/layout/lProcess2"/>
    <dgm:cxn modelId="{562BFFCC-2774-4495-A587-EBC7FAA9DF5A}" type="presParOf" srcId="{7C1F8D33-52FC-4FCF-90F2-A3D8CFADE000}" destId="{653A37E9-69E6-4D56-956A-F5B70CF45D74}" srcOrd="0" destOrd="0" presId="urn:microsoft.com/office/officeart/2005/8/layout/lProcess2"/>
    <dgm:cxn modelId="{033CEB75-ED6D-4893-A3A6-A8708145BCBF}" type="presParOf" srcId="{4D170264-635B-46D0-B84B-DC3CCFF98A50}" destId="{6CE5648E-AC7B-4B68-9CFC-29EB902670BF}" srcOrd="1" destOrd="0" presId="urn:microsoft.com/office/officeart/2005/8/layout/lProcess2"/>
    <dgm:cxn modelId="{01B75F16-34AA-442D-9660-78C4CBB1658B}" type="presParOf" srcId="{4D170264-635B-46D0-B84B-DC3CCFF98A50}" destId="{1F0F8CF9-7E4C-4176-B134-56735D92CB72}" srcOrd="2" destOrd="0" presId="urn:microsoft.com/office/officeart/2005/8/layout/lProcess2"/>
    <dgm:cxn modelId="{08169638-CC50-42E6-9FBF-E31135AEC418}" type="presParOf" srcId="{1F0F8CF9-7E4C-4176-B134-56735D92CB72}" destId="{6CA899B3-E08C-48FB-9699-C4267AF1CF3C}" srcOrd="0" destOrd="0" presId="urn:microsoft.com/office/officeart/2005/8/layout/lProcess2"/>
    <dgm:cxn modelId="{8C03CF22-161F-4CB5-9100-842756647894}" type="presParOf" srcId="{1F0F8CF9-7E4C-4176-B134-56735D92CB72}" destId="{74C1B13B-BA07-42C7-9D98-C8C2C9AC5B96}" srcOrd="1" destOrd="0" presId="urn:microsoft.com/office/officeart/2005/8/layout/lProcess2"/>
    <dgm:cxn modelId="{FC66F652-FDAC-47E7-9C54-31F3C39161F3}" type="presParOf" srcId="{1F0F8CF9-7E4C-4176-B134-56735D92CB72}" destId="{5195B797-560B-401F-A398-6D459B1FDECB}" srcOrd="2" destOrd="0" presId="urn:microsoft.com/office/officeart/2005/8/layout/lProcess2"/>
    <dgm:cxn modelId="{1E26C5BD-2C5F-4A53-9A20-47AC7FCAA9DC}" type="presParOf" srcId="{5195B797-560B-401F-A398-6D459B1FDECB}" destId="{B8B30472-4211-48C1-BE2A-4A9D7A2F5B24}" srcOrd="0" destOrd="0" presId="urn:microsoft.com/office/officeart/2005/8/layout/lProcess2"/>
    <dgm:cxn modelId="{1093555C-67AA-40E1-9587-6D3274D6D9CF}" type="presParOf" srcId="{B8B30472-4211-48C1-BE2A-4A9D7A2F5B24}" destId="{80EB20B3-3ABE-4E51-AB3D-E39E90E2080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CC020B-4F4E-454E-9374-AF2196A70C92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9F591022-CD09-4858-9055-E6ED04C6AEC8}">
      <dgm:prSet phldrT="[Text]" custT="1"/>
      <dgm:spPr>
        <a:solidFill>
          <a:schemeClr val="accent1"/>
        </a:solidFill>
      </dgm:spPr>
      <dgm:t>
        <a:bodyPr tIns="288000" anchor="t"/>
        <a:lstStyle/>
        <a:p>
          <a:pPr algn="ctr"/>
          <a:r>
            <a:rPr lang="pt-PT" sz="2800" b="1" u="none" dirty="0" smtClean="0">
              <a:solidFill>
                <a:schemeClr val="bg1"/>
              </a:solidFill>
            </a:rPr>
            <a:t>MIGRAÇÕES LEGAIS OU DOCUMENTADAS</a:t>
          </a:r>
          <a:endParaRPr lang="pt-PT" sz="2800" b="1" dirty="0">
            <a:solidFill>
              <a:schemeClr val="bg1"/>
            </a:solidFill>
          </a:endParaRPr>
        </a:p>
      </dgm:t>
    </dgm:pt>
    <dgm:pt modelId="{5C2EA616-342F-42D3-BA07-ECD35C634A34}" type="parTrans" cxnId="{53F83F18-157B-464D-9D40-6EDFFC50CE64}">
      <dgm:prSet/>
      <dgm:spPr/>
      <dgm:t>
        <a:bodyPr/>
        <a:lstStyle/>
        <a:p>
          <a:pPr algn="l"/>
          <a:endParaRPr lang="pt-PT"/>
        </a:p>
      </dgm:t>
    </dgm:pt>
    <dgm:pt modelId="{4D572FD8-3ED1-4AF1-9CC9-4EC8EAF5E910}" type="sibTrans" cxnId="{53F83F18-157B-464D-9D40-6EDFFC50CE64}">
      <dgm:prSet/>
      <dgm:spPr/>
      <dgm:t>
        <a:bodyPr/>
        <a:lstStyle/>
        <a:p>
          <a:pPr algn="l"/>
          <a:endParaRPr lang="pt-PT"/>
        </a:p>
      </dgm:t>
    </dgm:pt>
    <dgm:pt modelId="{DB3164A0-7454-4585-A6A7-C49A72BD94F3}">
      <dgm:prSet phldrT="[Text]" custT="1"/>
      <dgm:spPr>
        <a:solidFill>
          <a:schemeClr val="bg1"/>
        </a:solidFill>
        <a:ln w="28575">
          <a:solidFill>
            <a:srgbClr val="FFFFFF"/>
          </a:solidFill>
        </a:ln>
      </dgm:spPr>
      <dgm:t>
        <a:bodyPr anchor="t"/>
        <a:lstStyle/>
        <a:p>
          <a:pPr algn="l"/>
          <a:r>
            <a:rPr lang="pt-PT" sz="2400" dirty="0" smtClean="0">
              <a:solidFill>
                <a:schemeClr val="tx1"/>
              </a:solidFill>
            </a:rPr>
            <a:t>Quando o imigrante tem autorização de entrada, de permanência e de trabalho no país de destino.</a:t>
          </a:r>
          <a:endParaRPr lang="pt-PT" sz="2400" dirty="0">
            <a:solidFill>
              <a:schemeClr val="tx1"/>
            </a:solidFill>
          </a:endParaRPr>
        </a:p>
      </dgm:t>
    </dgm:pt>
    <dgm:pt modelId="{6DE916AD-7D3A-4E4F-B4C5-5537F1E37E8E}" type="parTrans" cxnId="{09FDD224-E950-440C-8907-A6D7EB5B2FBD}">
      <dgm:prSet/>
      <dgm:spPr/>
      <dgm:t>
        <a:bodyPr/>
        <a:lstStyle/>
        <a:p>
          <a:pPr algn="l"/>
          <a:endParaRPr lang="pt-PT"/>
        </a:p>
      </dgm:t>
    </dgm:pt>
    <dgm:pt modelId="{AE32DDBB-528C-487D-A482-FB842722782D}" type="sibTrans" cxnId="{09FDD224-E950-440C-8907-A6D7EB5B2FBD}">
      <dgm:prSet/>
      <dgm:spPr/>
      <dgm:t>
        <a:bodyPr/>
        <a:lstStyle/>
        <a:p>
          <a:pPr algn="l"/>
          <a:endParaRPr lang="pt-PT"/>
        </a:p>
      </dgm:t>
    </dgm:pt>
    <dgm:pt modelId="{351EBB48-9CAE-40CC-87FB-3863486E5C14}">
      <dgm:prSet phldrT="[Text]" custT="1"/>
      <dgm:spPr>
        <a:solidFill>
          <a:srgbClr val="C00000"/>
        </a:solidFill>
      </dgm:spPr>
      <dgm:t>
        <a:bodyPr tIns="288000" anchor="t"/>
        <a:lstStyle/>
        <a:p>
          <a:pPr algn="ctr"/>
          <a:r>
            <a:rPr lang="pt-PT" sz="2800" b="1" dirty="0" smtClean="0">
              <a:solidFill>
                <a:schemeClr val="bg1"/>
              </a:solidFill>
            </a:rPr>
            <a:t>MIGRAÇÕES ILEGAIS, CLANDESTINAS OU INDOCUMENTADAS</a:t>
          </a:r>
          <a:endParaRPr lang="pt-PT" sz="2800" dirty="0">
            <a:solidFill>
              <a:schemeClr val="bg1"/>
            </a:solidFill>
          </a:endParaRPr>
        </a:p>
      </dgm:t>
    </dgm:pt>
    <dgm:pt modelId="{CAA8AE71-71B5-4C5F-A759-7AFCC7F13B97}" type="parTrans" cxnId="{2C507D1D-81A6-4D90-8D70-9881CC2C668C}">
      <dgm:prSet/>
      <dgm:spPr/>
      <dgm:t>
        <a:bodyPr/>
        <a:lstStyle/>
        <a:p>
          <a:pPr algn="l"/>
          <a:endParaRPr lang="pt-PT"/>
        </a:p>
      </dgm:t>
    </dgm:pt>
    <dgm:pt modelId="{401BEB19-4D2B-4719-ABE2-38F139C906D9}" type="sibTrans" cxnId="{2C507D1D-81A6-4D90-8D70-9881CC2C668C}">
      <dgm:prSet/>
      <dgm:spPr/>
      <dgm:t>
        <a:bodyPr/>
        <a:lstStyle/>
        <a:p>
          <a:pPr algn="l"/>
          <a:endParaRPr lang="pt-PT"/>
        </a:p>
      </dgm:t>
    </dgm:pt>
    <dgm:pt modelId="{DD8DE6E0-AE42-45B1-B37D-A15E82A9F685}">
      <dgm:prSet phldrT="[Text]" custT="1"/>
      <dgm:spPr>
        <a:solidFill>
          <a:schemeClr val="bg1"/>
        </a:solidFill>
        <a:ln w="28575">
          <a:solidFill>
            <a:srgbClr val="FFFFFF"/>
          </a:solidFill>
        </a:ln>
      </dgm:spPr>
      <dgm:t>
        <a:bodyPr anchor="t"/>
        <a:lstStyle/>
        <a:p>
          <a:pPr algn="l"/>
          <a:r>
            <a:rPr lang="pt-PT" sz="2400" dirty="0" smtClean="0">
              <a:solidFill>
                <a:schemeClr val="tx1"/>
              </a:solidFill>
            </a:rPr>
            <a:t>Quando o imigrante não tem autorização de entrada, de permanência e de trabalho no país de destino.</a:t>
          </a:r>
          <a:endParaRPr lang="pt-PT" sz="2400" dirty="0">
            <a:solidFill>
              <a:schemeClr val="tx1"/>
            </a:solidFill>
          </a:endParaRPr>
        </a:p>
      </dgm:t>
    </dgm:pt>
    <dgm:pt modelId="{FDA075C3-AC39-4E4B-855D-CF998C1D3F87}" type="parTrans" cxnId="{7650FF24-171B-423E-A682-634D42DA23C7}">
      <dgm:prSet/>
      <dgm:spPr/>
      <dgm:t>
        <a:bodyPr/>
        <a:lstStyle/>
        <a:p>
          <a:pPr algn="l"/>
          <a:endParaRPr lang="pt-PT"/>
        </a:p>
      </dgm:t>
    </dgm:pt>
    <dgm:pt modelId="{C7EDB5BE-0D2E-49B5-9728-1836AC0444B9}" type="sibTrans" cxnId="{7650FF24-171B-423E-A682-634D42DA23C7}">
      <dgm:prSet/>
      <dgm:spPr/>
      <dgm:t>
        <a:bodyPr/>
        <a:lstStyle/>
        <a:p>
          <a:pPr algn="l"/>
          <a:endParaRPr lang="pt-PT"/>
        </a:p>
      </dgm:t>
    </dgm:pt>
    <dgm:pt modelId="{4D170264-635B-46D0-B84B-DC3CCFF98A50}" type="pres">
      <dgm:prSet presAssocID="{F1CC020B-4F4E-454E-9374-AF2196A70C9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0E8D89F-59EB-4AF7-B7E7-CCC7BB67346A}" type="pres">
      <dgm:prSet presAssocID="{9F591022-CD09-4858-9055-E6ED04C6AEC8}" presName="compNode" presStyleCnt="0"/>
      <dgm:spPr/>
    </dgm:pt>
    <dgm:pt modelId="{2B7786E2-D85E-4979-A38A-7AA303C3825D}" type="pres">
      <dgm:prSet presAssocID="{9F591022-CD09-4858-9055-E6ED04C6AEC8}" presName="aNode" presStyleLbl="bgShp" presStyleIdx="0" presStyleCnt="2"/>
      <dgm:spPr/>
      <dgm:t>
        <a:bodyPr/>
        <a:lstStyle/>
        <a:p>
          <a:endParaRPr lang="pt-PT"/>
        </a:p>
      </dgm:t>
    </dgm:pt>
    <dgm:pt modelId="{546347DE-8530-41F9-84EA-9B4542B4C810}" type="pres">
      <dgm:prSet presAssocID="{9F591022-CD09-4858-9055-E6ED04C6AEC8}" presName="textNode" presStyleLbl="bgShp" presStyleIdx="0" presStyleCnt="2"/>
      <dgm:spPr/>
      <dgm:t>
        <a:bodyPr/>
        <a:lstStyle/>
        <a:p>
          <a:endParaRPr lang="pt-PT"/>
        </a:p>
      </dgm:t>
    </dgm:pt>
    <dgm:pt modelId="{5B795961-A9AF-4B12-BBA7-AEC4C84D40E8}" type="pres">
      <dgm:prSet presAssocID="{9F591022-CD09-4858-9055-E6ED04C6AEC8}" presName="compChildNode" presStyleCnt="0"/>
      <dgm:spPr/>
    </dgm:pt>
    <dgm:pt modelId="{7C1F8D33-52FC-4FCF-90F2-A3D8CFADE000}" type="pres">
      <dgm:prSet presAssocID="{9F591022-CD09-4858-9055-E6ED04C6AEC8}" presName="theInnerList" presStyleCnt="0"/>
      <dgm:spPr/>
    </dgm:pt>
    <dgm:pt modelId="{653A37E9-69E6-4D56-956A-F5B70CF45D74}" type="pres">
      <dgm:prSet presAssocID="{DB3164A0-7454-4585-A6A7-C49A72BD94F3}" presName="childNode" presStyleLbl="node1" presStyleIdx="0" presStyleCnt="2" custScaleX="115128" custScaleY="68302" custLinFactNeighborY="-31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CE5648E-AC7B-4B68-9CFC-29EB902670BF}" type="pres">
      <dgm:prSet presAssocID="{9F591022-CD09-4858-9055-E6ED04C6AEC8}" presName="aSpace" presStyleCnt="0"/>
      <dgm:spPr/>
    </dgm:pt>
    <dgm:pt modelId="{1F0F8CF9-7E4C-4176-B134-56735D92CB72}" type="pres">
      <dgm:prSet presAssocID="{351EBB48-9CAE-40CC-87FB-3863486E5C14}" presName="compNode" presStyleCnt="0"/>
      <dgm:spPr/>
    </dgm:pt>
    <dgm:pt modelId="{6CA899B3-E08C-48FB-9699-C4267AF1CF3C}" type="pres">
      <dgm:prSet presAssocID="{351EBB48-9CAE-40CC-87FB-3863486E5C14}" presName="aNode" presStyleLbl="bgShp" presStyleIdx="1" presStyleCnt="2" custLinFactNeighborX="-1642"/>
      <dgm:spPr/>
      <dgm:t>
        <a:bodyPr/>
        <a:lstStyle/>
        <a:p>
          <a:endParaRPr lang="pt-PT"/>
        </a:p>
      </dgm:t>
    </dgm:pt>
    <dgm:pt modelId="{74C1B13B-BA07-42C7-9D98-C8C2C9AC5B96}" type="pres">
      <dgm:prSet presAssocID="{351EBB48-9CAE-40CC-87FB-3863486E5C14}" presName="textNode" presStyleLbl="bgShp" presStyleIdx="1" presStyleCnt="2"/>
      <dgm:spPr/>
      <dgm:t>
        <a:bodyPr/>
        <a:lstStyle/>
        <a:p>
          <a:endParaRPr lang="pt-PT"/>
        </a:p>
      </dgm:t>
    </dgm:pt>
    <dgm:pt modelId="{5195B797-560B-401F-A398-6D459B1FDECB}" type="pres">
      <dgm:prSet presAssocID="{351EBB48-9CAE-40CC-87FB-3863486E5C14}" presName="compChildNode" presStyleCnt="0"/>
      <dgm:spPr/>
    </dgm:pt>
    <dgm:pt modelId="{B8B30472-4211-48C1-BE2A-4A9D7A2F5B24}" type="pres">
      <dgm:prSet presAssocID="{351EBB48-9CAE-40CC-87FB-3863486E5C14}" presName="theInnerList" presStyleCnt="0"/>
      <dgm:spPr/>
    </dgm:pt>
    <dgm:pt modelId="{80EB20B3-3ABE-4E51-AB3D-E39E90E20807}" type="pres">
      <dgm:prSet presAssocID="{DD8DE6E0-AE42-45B1-B37D-A15E82A9F685}" presName="childNode" presStyleLbl="node1" presStyleIdx="1" presStyleCnt="2" custScaleX="115128" custScaleY="68302" custLinFactNeighborX="-2182" custLinFactNeighborY="-316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6564E3F-E21A-449D-94ED-82DD519443EC}" type="presOf" srcId="{9F591022-CD09-4858-9055-E6ED04C6AEC8}" destId="{546347DE-8530-41F9-84EA-9B4542B4C810}" srcOrd="1" destOrd="0" presId="urn:microsoft.com/office/officeart/2005/8/layout/lProcess2"/>
    <dgm:cxn modelId="{2C507D1D-81A6-4D90-8D70-9881CC2C668C}" srcId="{F1CC020B-4F4E-454E-9374-AF2196A70C92}" destId="{351EBB48-9CAE-40CC-87FB-3863486E5C14}" srcOrd="1" destOrd="0" parTransId="{CAA8AE71-71B5-4C5F-A759-7AFCC7F13B97}" sibTransId="{401BEB19-4D2B-4719-ABE2-38F139C906D9}"/>
    <dgm:cxn modelId="{53F83F18-157B-464D-9D40-6EDFFC50CE64}" srcId="{F1CC020B-4F4E-454E-9374-AF2196A70C92}" destId="{9F591022-CD09-4858-9055-E6ED04C6AEC8}" srcOrd="0" destOrd="0" parTransId="{5C2EA616-342F-42D3-BA07-ECD35C634A34}" sibTransId="{4D572FD8-3ED1-4AF1-9CC9-4EC8EAF5E910}"/>
    <dgm:cxn modelId="{E50E3C12-B23D-424C-B820-8DF56AC76310}" type="presOf" srcId="{9F591022-CD09-4858-9055-E6ED04C6AEC8}" destId="{2B7786E2-D85E-4979-A38A-7AA303C3825D}" srcOrd="0" destOrd="0" presId="urn:microsoft.com/office/officeart/2005/8/layout/lProcess2"/>
    <dgm:cxn modelId="{396E2615-D75D-4D7F-9897-632BABB75165}" type="presOf" srcId="{DB3164A0-7454-4585-A6A7-C49A72BD94F3}" destId="{653A37E9-69E6-4D56-956A-F5B70CF45D74}" srcOrd="0" destOrd="0" presId="urn:microsoft.com/office/officeart/2005/8/layout/lProcess2"/>
    <dgm:cxn modelId="{7650FF24-171B-423E-A682-634D42DA23C7}" srcId="{351EBB48-9CAE-40CC-87FB-3863486E5C14}" destId="{DD8DE6E0-AE42-45B1-B37D-A15E82A9F685}" srcOrd="0" destOrd="0" parTransId="{FDA075C3-AC39-4E4B-855D-CF998C1D3F87}" sibTransId="{C7EDB5BE-0D2E-49B5-9728-1836AC0444B9}"/>
    <dgm:cxn modelId="{120A7F4D-A916-4595-B4C3-060B62098E63}" type="presOf" srcId="{351EBB48-9CAE-40CC-87FB-3863486E5C14}" destId="{74C1B13B-BA07-42C7-9D98-C8C2C9AC5B96}" srcOrd="1" destOrd="0" presId="urn:microsoft.com/office/officeart/2005/8/layout/lProcess2"/>
    <dgm:cxn modelId="{9EFDF930-7807-4A83-8546-76ED936D8E1F}" type="presOf" srcId="{DD8DE6E0-AE42-45B1-B37D-A15E82A9F685}" destId="{80EB20B3-3ABE-4E51-AB3D-E39E90E20807}" srcOrd="0" destOrd="0" presId="urn:microsoft.com/office/officeart/2005/8/layout/lProcess2"/>
    <dgm:cxn modelId="{6E588187-FCC3-4EAC-91CC-1A1A591ECBBF}" type="presOf" srcId="{F1CC020B-4F4E-454E-9374-AF2196A70C92}" destId="{4D170264-635B-46D0-B84B-DC3CCFF98A50}" srcOrd="0" destOrd="0" presId="urn:microsoft.com/office/officeart/2005/8/layout/lProcess2"/>
    <dgm:cxn modelId="{09FDD224-E950-440C-8907-A6D7EB5B2FBD}" srcId="{9F591022-CD09-4858-9055-E6ED04C6AEC8}" destId="{DB3164A0-7454-4585-A6A7-C49A72BD94F3}" srcOrd="0" destOrd="0" parTransId="{6DE916AD-7D3A-4E4F-B4C5-5537F1E37E8E}" sibTransId="{AE32DDBB-528C-487D-A482-FB842722782D}"/>
    <dgm:cxn modelId="{938812EC-25A5-49EB-B15D-835EE0B87E8C}" type="presOf" srcId="{351EBB48-9CAE-40CC-87FB-3863486E5C14}" destId="{6CA899B3-E08C-48FB-9699-C4267AF1CF3C}" srcOrd="0" destOrd="0" presId="urn:microsoft.com/office/officeart/2005/8/layout/lProcess2"/>
    <dgm:cxn modelId="{640FC689-A7C2-4BF2-8F7A-A23EF2612825}" type="presParOf" srcId="{4D170264-635B-46D0-B84B-DC3CCFF98A50}" destId="{50E8D89F-59EB-4AF7-B7E7-CCC7BB67346A}" srcOrd="0" destOrd="0" presId="urn:microsoft.com/office/officeart/2005/8/layout/lProcess2"/>
    <dgm:cxn modelId="{15777C4B-1408-4337-AB73-DD4AB29C08E0}" type="presParOf" srcId="{50E8D89F-59EB-4AF7-B7E7-CCC7BB67346A}" destId="{2B7786E2-D85E-4979-A38A-7AA303C3825D}" srcOrd="0" destOrd="0" presId="urn:microsoft.com/office/officeart/2005/8/layout/lProcess2"/>
    <dgm:cxn modelId="{896B2668-8603-4558-A17B-3F8EDAFAC3E5}" type="presParOf" srcId="{50E8D89F-59EB-4AF7-B7E7-CCC7BB67346A}" destId="{546347DE-8530-41F9-84EA-9B4542B4C810}" srcOrd="1" destOrd="0" presId="urn:microsoft.com/office/officeart/2005/8/layout/lProcess2"/>
    <dgm:cxn modelId="{36D753C4-55C4-4664-A7FF-D1C4EC43625A}" type="presParOf" srcId="{50E8D89F-59EB-4AF7-B7E7-CCC7BB67346A}" destId="{5B795961-A9AF-4B12-BBA7-AEC4C84D40E8}" srcOrd="2" destOrd="0" presId="urn:microsoft.com/office/officeart/2005/8/layout/lProcess2"/>
    <dgm:cxn modelId="{5E14331F-720D-4F94-BE24-BF12F9775A8C}" type="presParOf" srcId="{5B795961-A9AF-4B12-BBA7-AEC4C84D40E8}" destId="{7C1F8D33-52FC-4FCF-90F2-A3D8CFADE000}" srcOrd="0" destOrd="0" presId="urn:microsoft.com/office/officeart/2005/8/layout/lProcess2"/>
    <dgm:cxn modelId="{88F543B8-FECF-4FDF-B101-792D98784C52}" type="presParOf" srcId="{7C1F8D33-52FC-4FCF-90F2-A3D8CFADE000}" destId="{653A37E9-69E6-4D56-956A-F5B70CF45D74}" srcOrd="0" destOrd="0" presId="urn:microsoft.com/office/officeart/2005/8/layout/lProcess2"/>
    <dgm:cxn modelId="{40DDFCE7-53E9-40C4-9891-B8958B191F60}" type="presParOf" srcId="{4D170264-635B-46D0-B84B-DC3CCFF98A50}" destId="{6CE5648E-AC7B-4B68-9CFC-29EB902670BF}" srcOrd="1" destOrd="0" presId="urn:microsoft.com/office/officeart/2005/8/layout/lProcess2"/>
    <dgm:cxn modelId="{903CD8C9-6BDB-4650-A85F-D8D73C72C99A}" type="presParOf" srcId="{4D170264-635B-46D0-B84B-DC3CCFF98A50}" destId="{1F0F8CF9-7E4C-4176-B134-56735D92CB72}" srcOrd="2" destOrd="0" presId="urn:microsoft.com/office/officeart/2005/8/layout/lProcess2"/>
    <dgm:cxn modelId="{E824A3FD-5E84-4AD2-8C32-C27A094D034F}" type="presParOf" srcId="{1F0F8CF9-7E4C-4176-B134-56735D92CB72}" destId="{6CA899B3-E08C-48FB-9699-C4267AF1CF3C}" srcOrd="0" destOrd="0" presId="urn:microsoft.com/office/officeart/2005/8/layout/lProcess2"/>
    <dgm:cxn modelId="{C08CA0AA-E43D-440E-9595-32B759107DD3}" type="presParOf" srcId="{1F0F8CF9-7E4C-4176-B134-56735D92CB72}" destId="{74C1B13B-BA07-42C7-9D98-C8C2C9AC5B96}" srcOrd="1" destOrd="0" presId="urn:microsoft.com/office/officeart/2005/8/layout/lProcess2"/>
    <dgm:cxn modelId="{3C95E074-7005-42B2-B8DF-A657E1621179}" type="presParOf" srcId="{1F0F8CF9-7E4C-4176-B134-56735D92CB72}" destId="{5195B797-560B-401F-A398-6D459B1FDECB}" srcOrd="2" destOrd="0" presId="urn:microsoft.com/office/officeart/2005/8/layout/lProcess2"/>
    <dgm:cxn modelId="{C7E4BB9F-6437-4E56-8A84-CE8268FE6F29}" type="presParOf" srcId="{5195B797-560B-401F-A398-6D459B1FDECB}" destId="{B8B30472-4211-48C1-BE2A-4A9D7A2F5B24}" srcOrd="0" destOrd="0" presId="urn:microsoft.com/office/officeart/2005/8/layout/lProcess2"/>
    <dgm:cxn modelId="{34932D6A-9BAB-4ACB-80C6-62F88255464C}" type="presParOf" srcId="{B8B30472-4211-48C1-BE2A-4A9D7A2F5B24}" destId="{80EB20B3-3ABE-4E51-AB3D-E39E90E20807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194AC-63FE-4BD1-9E57-19C47026CAFE}">
      <dsp:nvSpPr>
        <dsp:cNvPr id="0" name=""/>
        <dsp:cNvSpPr/>
      </dsp:nvSpPr>
      <dsp:spPr>
        <a:xfrm>
          <a:off x="0" y="2589520"/>
          <a:ext cx="2528054" cy="9808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tx1"/>
              </a:solidFill>
            </a:rPr>
            <a:t>MIGRAÇÕES</a:t>
          </a:r>
          <a:endParaRPr lang="pt-PT" sz="2800" b="1" kern="1200" dirty="0">
            <a:solidFill>
              <a:schemeClr val="tx1"/>
            </a:solidFill>
          </a:endParaRPr>
        </a:p>
      </dsp:txBody>
      <dsp:txXfrm>
        <a:off x="28729" y="2618249"/>
        <a:ext cx="2470596" cy="923414"/>
      </dsp:txXfrm>
    </dsp:sp>
    <dsp:sp modelId="{5899FBAE-AC73-4817-A6CE-05668447DF6A}">
      <dsp:nvSpPr>
        <dsp:cNvPr id="0" name=""/>
        <dsp:cNvSpPr/>
      </dsp:nvSpPr>
      <dsp:spPr>
        <a:xfrm rot="16830195">
          <a:off x="1550816" y="1894954"/>
          <a:ext cx="2390186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390186" y="9932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>
            <a:solidFill>
              <a:schemeClr val="tx1"/>
            </a:solidFill>
          </a:endParaRPr>
        </a:p>
      </dsp:txBody>
      <dsp:txXfrm>
        <a:off x="2686155" y="1845133"/>
        <a:ext cx="119509" cy="119509"/>
      </dsp:txXfrm>
    </dsp:sp>
    <dsp:sp modelId="{C31376E3-D7CF-43BD-8F3F-F6908CDAC99A}">
      <dsp:nvSpPr>
        <dsp:cNvPr id="0" name=""/>
        <dsp:cNvSpPr/>
      </dsp:nvSpPr>
      <dsp:spPr>
        <a:xfrm>
          <a:off x="2963765" y="392061"/>
          <a:ext cx="1351026" cy="6755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bg1"/>
              </a:solidFill>
            </a:rPr>
            <a:t>Quanto à </a:t>
          </a:r>
          <a:r>
            <a:rPr lang="pt-PT" sz="1600" b="1" kern="1200" smtClean="0">
              <a:solidFill>
                <a:schemeClr val="bg1"/>
              </a:solidFill>
            </a:rPr>
            <a:t>área</a:t>
          </a:r>
          <a:endParaRPr lang="pt-PT" sz="1600" b="1" kern="1200" dirty="0">
            <a:solidFill>
              <a:schemeClr val="bg1"/>
            </a:solidFill>
          </a:endParaRPr>
        </a:p>
      </dsp:txBody>
      <dsp:txXfrm>
        <a:off x="2983550" y="411846"/>
        <a:ext cx="1311456" cy="635943"/>
      </dsp:txXfrm>
    </dsp:sp>
    <dsp:sp modelId="{259D9A24-8B83-4121-8C5D-871B821A281F}">
      <dsp:nvSpPr>
        <dsp:cNvPr id="0" name=""/>
        <dsp:cNvSpPr/>
      </dsp:nvSpPr>
      <dsp:spPr>
        <a:xfrm rot="19954749">
          <a:off x="4267411" y="525675"/>
          <a:ext cx="84343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43433" y="9932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4668041" y="514522"/>
        <a:ext cx="42171" cy="42171"/>
      </dsp:txXfrm>
    </dsp:sp>
    <dsp:sp modelId="{1D06D1AA-29AE-4DAC-8F36-684B4381FAAD}">
      <dsp:nvSpPr>
        <dsp:cNvPr id="0" name=""/>
        <dsp:cNvSpPr/>
      </dsp:nvSpPr>
      <dsp:spPr>
        <a:xfrm>
          <a:off x="5063463" y="3641"/>
          <a:ext cx="1351026" cy="6755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tx1"/>
              </a:solidFill>
            </a:rPr>
            <a:t>Internas</a:t>
          </a:r>
          <a:endParaRPr lang="pt-PT" sz="1600" kern="1200" dirty="0">
            <a:solidFill>
              <a:schemeClr val="tx1"/>
            </a:solidFill>
          </a:endParaRPr>
        </a:p>
      </dsp:txBody>
      <dsp:txXfrm>
        <a:off x="5083248" y="23426"/>
        <a:ext cx="1311456" cy="635943"/>
      </dsp:txXfrm>
    </dsp:sp>
    <dsp:sp modelId="{436D753F-239D-4E1C-872A-1A43F9AB6D17}">
      <dsp:nvSpPr>
        <dsp:cNvPr id="0" name=""/>
        <dsp:cNvSpPr/>
      </dsp:nvSpPr>
      <dsp:spPr>
        <a:xfrm rot="1645251">
          <a:off x="4267411" y="914095"/>
          <a:ext cx="84343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43433" y="9932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4668041" y="902942"/>
        <a:ext cx="42171" cy="42171"/>
      </dsp:txXfrm>
    </dsp:sp>
    <dsp:sp modelId="{98F72711-37AF-4677-807B-D9590CA98F77}">
      <dsp:nvSpPr>
        <dsp:cNvPr id="0" name=""/>
        <dsp:cNvSpPr/>
      </dsp:nvSpPr>
      <dsp:spPr>
        <a:xfrm>
          <a:off x="5063463" y="780482"/>
          <a:ext cx="1351026" cy="6755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tx1"/>
              </a:solidFill>
            </a:rPr>
            <a:t>Externas ou internacionais</a:t>
          </a:r>
          <a:endParaRPr lang="pt-PT" sz="1600" kern="1200" dirty="0">
            <a:solidFill>
              <a:schemeClr val="tx1"/>
            </a:solidFill>
          </a:endParaRPr>
        </a:p>
      </dsp:txBody>
      <dsp:txXfrm>
        <a:off x="5083248" y="800267"/>
        <a:ext cx="1311456" cy="635943"/>
      </dsp:txXfrm>
    </dsp:sp>
    <dsp:sp modelId="{B35CB38B-E512-4CE5-A6EF-252CEFC9382D}">
      <dsp:nvSpPr>
        <dsp:cNvPr id="0" name=""/>
        <dsp:cNvSpPr/>
      </dsp:nvSpPr>
      <dsp:spPr>
        <a:xfrm rot="19457599">
          <a:off x="6351936" y="914095"/>
          <a:ext cx="66551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65517" y="9932"/>
              </a:lnTo>
            </a:path>
          </a:pathLst>
        </a:custGeom>
        <a:noFill/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6668057" y="907390"/>
        <a:ext cx="33275" cy="33275"/>
      </dsp:txXfrm>
    </dsp:sp>
    <dsp:sp modelId="{CF378886-B6F4-41D8-83B0-83C7FA58E53E}">
      <dsp:nvSpPr>
        <dsp:cNvPr id="0" name=""/>
        <dsp:cNvSpPr/>
      </dsp:nvSpPr>
      <dsp:spPr>
        <a:xfrm>
          <a:off x="6954901" y="392061"/>
          <a:ext cx="1486129" cy="675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bg1"/>
              </a:solidFill>
            </a:rPr>
            <a:t>Intracontinentais</a:t>
          </a:r>
          <a:endParaRPr lang="pt-PT" sz="1600" kern="1200" dirty="0">
            <a:solidFill>
              <a:schemeClr val="bg1"/>
            </a:solidFill>
          </a:endParaRPr>
        </a:p>
      </dsp:txBody>
      <dsp:txXfrm>
        <a:off x="6974686" y="411846"/>
        <a:ext cx="1446559" cy="635943"/>
      </dsp:txXfrm>
    </dsp:sp>
    <dsp:sp modelId="{964F1469-3E2F-44CC-AFF3-FBFF04A8E892}">
      <dsp:nvSpPr>
        <dsp:cNvPr id="0" name=""/>
        <dsp:cNvSpPr/>
      </dsp:nvSpPr>
      <dsp:spPr>
        <a:xfrm rot="2142401">
          <a:off x="6351936" y="1302516"/>
          <a:ext cx="66551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665517" y="9932"/>
              </a:lnTo>
            </a:path>
          </a:pathLst>
        </a:custGeom>
        <a:noFill/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6668057" y="1295811"/>
        <a:ext cx="33275" cy="33275"/>
      </dsp:txXfrm>
    </dsp:sp>
    <dsp:sp modelId="{CEFD9882-EF54-4306-9EF6-9590D8C3D603}">
      <dsp:nvSpPr>
        <dsp:cNvPr id="0" name=""/>
        <dsp:cNvSpPr/>
      </dsp:nvSpPr>
      <dsp:spPr>
        <a:xfrm>
          <a:off x="6954901" y="1168902"/>
          <a:ext cx="1486129" cy="675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solidFill>
                <a:schemeClr val="bg1"/>
              </a:solidFill>
            </a:rPr>
            <a:t>Intercontinentais</a:t>
          </a:r>
          <a:endParaRPr lang="pt-PT" sz="1600" kern="1200" dirty="0">
            <a:solidFill>
              <a:schemeClr val="bg1"/>
            </a:solidFill>
          </a:endParaRPr>
        </a:p>
      </dsp:txBody>
      <dsp:txXfrm>
        <a:off x="6974686" y="1188687"/>
        <a:ext cx="1446559" cy="635943"/>
      </dsp:txXfrm>
    </dsp:sp>
    <dsp:sp modelId="{21D5407F-0169-4539-B7C9-CFB8BA04295A}">
      <dsp:nvSpPr>
        <dsp:cNvPr id="0" name=""/>
        <dsp:cNvSpPr/>
      </dsp:nvSpPr>
      <dsp:spPr>
        <a:xfrm rot="17920879">
          <a:off x="2291986" y="2671795"/>
          <a:ext cx="907847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907847" y="9932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2723213" y="2659032"/>
        <a:ext cx="45392" cy="45392"/>
      </dsp:txXfrm>
    </dsp:sp>
    <dsp:sp modelId="{05AE26A5-EE51-4726-A02B-E10FFA573CC2}">
      <dsp:nvSpPr>
        <dsp:cNvPr id="0" name=""/>
        <dsp:cNvSpPr/>
      </dsp:nvSpPr>
      <dsp:spPr>
        <a:xfrm>
          <a:off x="2963765" y="1945742"/>
          <a:ext cx="1351026" cy="6755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bg1"/>
              </a:solidFill>
            </a:rPr>
            <a:t>Quanto à </a:t>
          </a:r>
          <a:r>
            <a:rPr lang="pt-PT" sz="1600" b="1" kern="1200" smtClean="0">
              <a:solidFill>
                <a:schemeClr val="bg1"/>
              </a:solidFill>
            </a:rPr>
            <a:t>forma</a:t>
          </a:r>
          <a:endParaRPr lang="pt-PT" sz="1600" b="1" kern="1200" dirty="0">
            <a:solidFill>
              <a:schemeClr val="bg1"/>
            </a:solidFill>
          </a:endParaRPr>
        </a:p>
      </dsp:txBody>
      <dsp:txXfrm>
        <a:off x="2983550" y="1965527"/>
        <a:ext cx="1311456" cy="635943"/>
      </dsp:txXfrm>
    </dsp:sp>
    <dsp:sp modelId="{E7AF3FFB-BFE4-4DEA-8EFB-804C51BAEC8D}">
      <dsp:nvSpPr>
        <dsp:cNvPr id="0" name=""/>
        <dsp:cNvSpPr/>
      </dsp:nvSpPr>
      <dsp:spPr>
        <a:xfrm rot="19954749">
          <a:off x="4267411" y="2079356"/>
          <a:ext cx="84343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43433" y="9932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4668041" y="2068203"/>
        <a:ext cx="42171" cy="42171"/>
      </dsp:txXfrm>
    </dsp:sp>
    <dsp:sp modelId="{B3E3E95D-AB43-49DE-9115-64C50F4141C7}">
      <dsp:nvSpPr>
        <dsp:cNvPr id="0" name=""/>
        <dsp:cNvSpPr/>
      </dsp:nvSpPr>
      <dsp:spPr>
        <a:xfrm>
          <a:off x="5063463" y="1557322"/>
          <a:ext cx="1351026" cy="6755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tx1"/>
              </a:solidFill>
            </a:rPr>
            <a:t>Voluntárias</a:t>
          </a:r>
          <a:endParaRPr lang="pt-PT" sz="1600" kern="1200" dirty="0">
            <a:solidFill>
              <a:schemeClr val="tx1"/>
            </a:solidFill>
          </a:endParaRPr>
        </a:p>
      </dsp:txBody>
      <dsp:txXfrm>
        <a:off x="5083248" y="1577107"/>
        <a:ext cx="1311456" cy="635943"/>
      </dsp:txXfrm>
    </dsp:sp>
    <dsp:sp modelId="{D58C6D3C-3BB0-44B9-B449-94441938332B}">
      <dsp:nvSpPr>
        <dsp:cNvPr id="0" name=""/>
        <dsp:cNvSpPr/>
      </dsp:nvSpPr>
      <dsp:spPr>
        <a:xfrm rot="1645251">
          <a:off x="4267411" y="2467776"/>
          <a:ext cx="84343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43433" y="9932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4668041" y="2456623"/>
        <a:ext cx="42171" cy="42171"/>
      </dsp:txXfrm>
    </dsp:sp>
    <dsp:sp modelId="{167C56C1-E79C-4A10-A202-3F2037352D18}">
      <dsp:nvSpPr>
        <dsp:cNvPr id="0" name=""/>
        <dsp:cNvSpPr/>
      </dsp:nvSpPr>
      <dsp:spPr>
        <a:xfrm>
          <a:off x="5063463" y="2334163"/>
          <a:ext cx="1351026" cy="6755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tx1"/>
              </a:solidFill>
            </a:rPr>
            <a:t>Forçadas</a:t>
          </a:r>
          <a:endParaRPr lang="pt-PT" sz="1600" kern="1200" dirty="0">
            <a:solidFill>
              <a:schemeClr val="tx1"/>
            </a:solidFill>
          </a:endParaRPr>
        </a:p>
      </dsp:txBody>
      <dsp:txXfrm>
        <a:off x="5083248" y="2353948"/>
        <a:ext cx="1311456" cy="635943"/>
      </dsp:txXfrm>
    </dsp:sp>
    <dsp:sp modelId="{EA28E499-56F1-478D-ABFA-5D173A0A0D33}">
      <dsp:nvSpPr>
        <dsp:cNvPr id="0" name=""/>
        <dsp:cNvSpPr/>
      </dsp:nvSpPr>
      <dsp:spPr>
        <a:xfrm rot="3605020">
          <a:off x="2309094" y="3448635"/>
          <a:ext cx="873630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73630" y="9932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2724069" y="3436727"/>
        <a:ext cx="43681" cy="43681"/>
      </dsp:txXfrm>
    </dsp:sp>
    <dsp:sp modelId="{DB9BF34F-3D97-48B8-BE86-4AF6F666B94D}">
      <dsp:nvSpPr>
        <dsp:cNvPr id="0" name=""/>
        <dsp:cNvSpPr/>
      </dsp:nvSpPr>
      <dsp:spPr>
        <a:xfrm>
          <a:off x="2963765" y="3499423"/>
          <a:ext cx="1351026" cy="6755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bg1"/>
              </a:solidFill>
            </a:rPr>
            <a:t>Quanto à </a:t>
          </a:r>
          <a:r>
            <a:rPr lang="pt-PT" sz="1600" b="1" kern="1200" smtClean="0">
              <a:solidFill>
                <a:schemeClr val="bg1"/>
              </a:solidFill>
            </a:rPr>
            <a:t>legalidade</a:t>
          </a:r>
          <a:endParaRPr lang="pt-PT" sz="1600" b="1" kern="1200" dirty="0">
            <a:solidFill>
              <a:schemeClr val="bg1"/>
            </a:solidFill>
          </a:endParaRPr>
        </a:p>
      </dsp:txBody>
      <dsp:txXfrm>
        <a:off x="2983550" y="3519208"/>
        <a:ext cx="1311456" cy="635943"/>
      </dsp:txXfrm>
    </dsp:sp>
    <dsp:sp modelId="{1FBDD8B2-6931-4E55-AD82-59A172F627D2}">
      <dsp:nvSpPr>
        <dsp:cNvPr id="0" name=""/>
        <dsp:cNvSpPr/>
      </dsp:nvSpPr>
      <dsp:spPr>
        <a:xfrm rot="19954749">
          <a:off x="4267411" y="3633037"/>
          <a:ext cx="84343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43433" y="9932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4668041" y="3621884"/>
        <a:ext cx="42171" cy="42171"/>
      </dsp:txXfrm>
    </dsp:sp>
    <dsp:sp modelId="{7B3C5F3F-0972-41DA-858D-5EF00367A2FA}">
      <dsp:nvSpPr>
        <dsp:cNvPr id="0" name=""/>
        <dsp:cNvSpPr/>
      </dsp:nvSpPr>
      <dsp:spPr>
        <a:xfrm>
          <a:off x="5063463" y="3111003"/>
          <a:ext cx="1351026" cy="6755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tx1"/>
              </a:solidFill>
            </a:rPr>
            <a:t>Legais</a:t>
          </a:r>
          <a:endParaRPr lang="pt-PT" sz="1600" kern="1200" dirty="0">
            <a:solidFill>
              <a:schemeClr val="tx1"/>
            </a:solidFill>
          </a:endParaRPr>
        </a:p>
      </dsp:txBody>
      <dsp:txXfrm>
        <a:off x="5083248" y="3130788"/>
        <a:ext cx="1311456" cy="635943"/>
      </dsp:txXfrm>
    </dsp:sp>
    <dsp:sp modelId="{087AE138-A238-405C-92A3-091CB275F387}">
      <dsp:nvSpPr>
        <dsp:cNvPr id="0" name=""/>
        <dsp:cNvSpPr/>
      </dsp:nvSpPr>
      <dsp:spPr>
        <a:xfrm rot="1645251">
          <a:off x="4267411" y="4021457"/>
          <a:ext cx="84343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43433" y="9932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4668041" y="4010304"/>
        <a:ext cx="42171" cy="42171"/>
      </dsp:txXfrm>
    </dsp:sp>
    <dsp:sp modelId="{86894BDD-CF99-41EE-A293-80CC72D9A620}">
      <dsp:nvSpPr>
        <dsp:cNvPr id="0" name=""/>
        <dsp:cNvSpPr/>
      </dsp:nvSpPr>
      <dsp:spPr>
        <a:xfrm>
          <a:off x="5063463" y="3887843"/>
          <a:ext cx="1351026" cy="6755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tx1"/>
              </a:solidFill>
            </a:rPr>
            <a:t>Clandestinas</a:t>
          </a:r>
          <a:endParaRPr lang="pt-PT" sz="1600" kern="1200" dirty="0">
            <a:solidFill>
              <a:schemeClr val="tx1"/>
            </a:solidFill>
          </a:endParaRPr>
        </a:p>
      </dsp:txBody>
      <dsp:txXfrm>
        <a:off x="5083248" y="3907628"/>
        <a:ext cx="1311456" cy="635943"/>
      </dsp:txXfrm>
    </dsp:sp>
    <dsp:sp modelId="{C95B9C4C-338B-454C-BA4E-6E7E27AB8EBD}">
      <dsp:nvSpPr>
        <dsp:cNvPr id="0" name=""/>
        <dsp:cNvSpPr/>
      </dsp:nvSpPr>
      <dsp:spPr>
        <a:xfrm rot="4759350">
          <a:off x="1570099" y="4225476"/>
          <a:ext cx="2351621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2351621" y="9932"/>
              </a:lnTo>
            </a:path>
          </a:pathLst>
        </a:custGeom>
        <a:noFill/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900" kern="1200">
            <a:solidFill>
              <a:schemeClr val="tx1"/>
            </a:solidFill>
          </a:endParaRPr>
        </a:p>
      </dsp:txBody>
      <dsp:txXfrm>
        <a:off x="2687119" y="4176618"/>
        <a:ext cx="117581" cy="117581"/>
      </dsp:txXfrm>
    </dsp:sp>
    <dsp:sp modelId="{A949D9CD-DFDF-496D-A298-EF76CC6D8216}">
      <dsp:nvSpPr>
        <dsp:cNvPr id="0" name=""/>
        <dsp:cNvSpPr/>
      </dsp:nvSpPr>
      <dsp:spPr>
        <a:xfrm>
          <a:off x="2963765" y="5053104"/>
          <a:ext cx="1351026" cy="6755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bg1"/>
              </a:solidFill>
            </a:rPr>
            <a:t>Quanto à </a:t>
          </a:r>
          <a:r>
            <a:rPr lang="pt-PT" sz="1600" b="1" kern="1200" smtClean="0">
              <a:solidFill>
                <a:schemeClr val="bg1"/>
              </a:solidFill>
            </a:rPr>
            <a:t>duração</a:t>
          </a:r>
          <a:endParaRPr lang="pt-PT" sz="1600" b="1" kern="1200" dirty="0">
            <a:solidFill>
              <a:schemeClr val="bg1"/>
            </a:solidFill>
          </a:endParaRPr>
        </a:p>
      </dsp:txBody>
      <dsp:txXfrm>
        <a:off x="2983550" y="5072889"/>
        <a:ext cx="1311456" cy="635943"/>
      </dsp:txXfrm>
    </dsp:sp>
    <dsp:sp modelId="{FBAC55F0-BE95-475E-9F30-ADC96871EA1C}">
      <dsp:nvSpPr>
        <dsp:cNvPr id="0" name=""/>
        <dsp:cNvSpPr/>
      </dsp:nvSpPr>
      <dsp:spPr>
        <a:xfrm rot="19954749">
          <a:off x="4267411" y="5186718"/>
          <a:ext cx="84343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43433" y="9932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4668041" y="5175565"/>
        <a:ext cx="42171" cy="42171"/>
      </dsp:txXfrm>
    </dsp:sp>
    <dsp:sp modelId="{DEC617F4-03CB-49C1-A476-29D587E4D253}">
      <dsp:nvSpPr>
        <dsp:cNvPr id="0" name=""/>
        <dsp:cNvSpPr/>
      </dsp:nvSpPr>
      <dsp:spPr>
        <a:xfrm>
          <a:off x="5063463" y="4664684"/>
          <a:ext cx="1351026" cy="6755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tx1"/>
              </a:solidFill>
            </a:rPr>
            <a:t>Temporárias</a:t>
          </a:r>
          <a:endParaRPr lang="pt-PT" sz="1600" kern="1200" dirty="0">
            <a:solidFill>
              <a:schemeClr val="tx1"/>
            </a:solidFill>
          </a:endParaRPr>
        </a:p>
      </dsp:txBody>
      <dsp:txXfrm>
        <a:off x="5083248" y="4684469"/>
        <a:ext cx="1311456" cy="635943"/>
      </dsp:txXfrm>
    </dsp:sp>
    <dsp:sp modelId="{9A7DF590-E495-411C-B919-B6170BED6049}">
      <dsp:nvSpPr>
        <dsp:cNvPr id="0" name=""/>
        <dsp:cNvSpPr/>
      </dsp:nvSpPr>
      <dsp:spPr>
        <a:xfrm rot="1645251">
          <a:off x="4267411" y="5575138"/>
          <a:ext cx="843433" cy="19865"/>
        </a:xfrm>
        <a:custGeom>
          <a:avLst/>
          <a:gdLst/>
          <a:ahLst/>
          <a:cxnLst/>
          <a:rect l="0" t="0" r="0" b="0"/>
          <a:pathLst>
            <a:path>
              <a:moveTo>
                <a:pt x="0" y="9932"/>
              </a:moveTo>
              <a:lnTo>
                <a:pt x="843433" y="9932"/>
              </a:lnTo>
            </a:path>
          </a:pathLst>
        </a:custGeom>
        <a:noFill/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600" kern="1200">
            <a:solidFill>
              <a:schemeClr val="tx1"/>
            </a:solidFill>
          </a:endParaRPr>
        </a:p>
      </dsp:txBody>
      <dsp:txXfrm>
        <a:off x="4668041" y="5563985"/>
        <a:ext cx="42171" cy="42171"/>
      </dsp:txXfrm>
    </dsp:sp>
    <dsp:sp modelId="{367358FA-DC1B-4EE0-8382-083D81FD87B1}">
      <dsp:nvSpPr>
        <dsp:cNvPr id="0" name=""/>
        <dsp:cNvSpPr/>
      </dsp:nvSpPr>
      <dsp:spPr>
        <a:xfrm>
          <a:off x="5063463" y="5441524"/>
          <a:ext cx="1351026" cy="67551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smtClean="0">
              <a:solidFill>
                <a:schemeClr val="tx1"/>
              </a:solidFill>
            </a:rPr>
            <a:t>Definitivas</a:t>
          </a:r>
          <a:endParaRPr lang="pt-PT" sz="1600" kern="1200" dirty="0">
            <a:solidFill>
              <a:schemeClr val="tx1"/>
            </a:solidFill>
          </a:endParaRPr>
        </a:p>
      </dsp:txBody>
      <dsp:txXfrm>
        <a:off x="5083248" y="5461309"/>
        <a:ext cx="1311456" cy="635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786E2-D85E-4979-A38A-7AA303C3825D}">
      <dsp:nvSpPr>
        <dsp:cNvPr id="0" name=""/>
        <dsp:cNvSpPr/>
      </dsp:nvSpPr>
      <dsp:spPr>
        <a:xfrm>
          <a:off x="4450" y="0"/>
          <a:ext cx="4281242" cy="299695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a) Migrações Intracontinentais</a:t>
          </a:r>
          <a:endParaRPr lang="pt-PT" sz="2400" b="1" kern="1200" dirty="0"/>
        </a:p>
      </dsp:txBody>
      <dsp:txXfrm>
        <a:off x="4450" y="0"/>
        <a:ext cx="4281242" cy="899085"/>
      </dsp:txXfrm>
    </dsp:sp>
    <dsp:sp modelId="{653A37E9-69E6-4D56-956A-F5B70CF45D74}">
      <dsp:nvSpPr>
        <dsp:cNvPr id="0" name=""/>
        <dsp:cNvSpPr/>
      </dsp:nvSpPr>
      <dsp:spPr>
        <a:xfrm>
          <a:off x="432574" y="899085"/>
          <a:ext cx="3424994" cy="19480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São migrações externas que se realizam dentro do mesmo continente.</a:t>
          </a:r>
          <a:endParaRPr lang="pt-PT" sz="2400" kern="1200" dirty="0"/>
        </a:p>
      </dsp:txBody>
      <dsp:txXfrm>
        <a:off x="489629" y="956140"/>
        <a:ext cx="3310884" cy="1833908"/>
      </dsp:txXfrm>
    </dsp:sp>
    <dsp:sp modelId="{6CA899B3-E08C-48FB-9699-C4267AF1CF3C}">
      <dsp:nvSpPr>
        <dsp:cNvPr id="0" name=""/>
        <dsp:cNvSpPr/>
      </dsp:nvSpPr>
      <dsp:spPr>
        <a:xfrm>
          <a:off x="4536488" y="0"/>
          <a:ext cx="4281242" cy="2996952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kern="1200" dirty="0" smtClean="0"/>
            <a:t>b) Migrações Intercontinentais</a:t>
          </a:r>
          <a:endParaRPr lang="pt-PT" sz="2400" kern="1200" dirty="0"/>
        </a:p>
      </dsp:txBody>
      <dsp:txXfrm>
        <a:off x="4536488" y="0"/>
        <a:ext cx="4281242" cy="899085"/>
      </dsp:txXfrm>
    </dsp:sp>
    <dsp:sp modelId="{80EB20B3-3ABE-4E51-AB3D-E39E90E20807}">
      <dsp:nvSpPr>
        <dsp:cNvPr id="0" name=""/>
        <dsp:cNvSpPr/>
      </dsp:nvSpPr>
      <dsp:spPr>
        <a:xfrm>
          <a:off x="4960177" y="899085"/>
          <a:ext cx="3424994" cy="1948018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8575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São migrações externas que se realizem entre continentes </a:t>
          </a:r>
          <a:r>
            <a:rPr lang="pt-PT" sz="2400" kern="1200" dirty="0" smtClean="0"/>
            <a:t>diferentes</a:t>
          </a:r>
          <a:r>
            <a:rPr lang="pt-PT" sz="2400" kern="1200" dirty="0" smtClean="0"/>
            <a:t>.</a:t>
          </a:r>
          <a:endParaRPr lang="pt-PT" sz="2400" kern="1200" dirty="0"/>
        </a:p>
      </dsp:txBody>
      <dsp:txXfrm>
        <a:off x="5017232" y="956140"/>
        <a:ext cx="3310884" cy="18339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786E2-D85E-4979-A38A-7AA303C3825D}">
      <dsp:nvSpPr>
        <dsp:cNvPr id="0" name=""/>
        <dsp:cNvSpPr/>
      </dsp:nvSpPr>
      <dsp:spPr>
        <a:xfrm>
          <a:off x="4450" y="0"/>
          <a:ext cx="4281242" cy="453650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28800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/>
            <a:t>Migrações definitivas ou permanentes</a:t>
          </a:r>
          <a:endParaRPr lang="pt-PT" sz="2800" b="1" kern="1200" dirty="0"/>
        </a:p>
      </dsp:txBody>
      <dsp:txXfrm>
        <a:off x="4450" y="0"/>
        <a:ext cx="4281242" cy="1360951"/>
      </dsp:txXfrm>
    </dsp:sp>
    <dsp:sp modelId="{653A37E9-69E6-4D56-956A-F5B70CF45D74}">
      <dsp:nvSpPr>
        <dsp:cNvPr id="0" name=""/>
        <dsp:cNvSpPr/>
      </dsp:nvSpPr>
      <dsp:spPr>
        <a:xfrm>
          <a:off x="261325" y="1523470"/>
          <a:ext cx="3767493" cy="24369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Quando a população permanece no local de acolhimento durante um longo período de tempo, não tendo, normalmente, intenção de regressar.</a:t>
          </a:r>
          <a:endParaRPr lang="pt-PT" sz="2400" kern="1200" dirty="0"/>
        </a:p>
      </dsp:txBody>
      <dsp:txXfrm>
        <a:off x="332702" y="1594847"/>
        <a:ext cx="3624739" cy="2294221"/>
      </dsp:txXfrm>
    </dsp:sp>
    <dsp:sp modelId="{6CA899B3-E08C-48FB-9699-C4267AF1CF3C}">
      <dsp:nvSpPr>
        <dsp:cNvPr id="0" name=""/>
        <dsp:cNvSpPr/>
      </dsp:nvSpPr>
      <dsp:spPr>
        <a:xfrm>
          <a:off x="4536488" y="0"/>
          <a:ext cx="4281242" cy="4536504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28800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/>
            <a:t>Migrações temporárias</a:t>
          </a:r>
          <a:endParaRPr lang="pt-PT" sz="2800" kern="1200" dirty="0"/>
        </a:p>
      </dsp:txBody>
      <dsp:txXfrm>
        <a:off x="4536488" y="0"/>
        <a:ext cx="4281242" cy="1360951"/>
      </dsp:txXfrm>
    </dsp:sp>
    <dsp:sp modelId="{80EB20B3-3ABE-4E51-AB3D-E39E90E20807}">
      <dsp:nvSpPr>
        <dsp:cNvPr id="0" name=""/>
        <dsp:cNvSpPr/>
      </dsp:nvSpPr>
      <dsp:spPr>
        <a:xfrm>
          <a:off x="4788927" y="1523470"/>
          <a:ext cx="3767493" cy="243697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8575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Quando a população fica por pouco tempo no local de acolhimento, tendo a intenção de regressar à sua origem. </a:t>
          </a:r>
          <a:endParaRPr lang="pt-PT" sz="2400" kern="1200" dirty="0"/>
        </a:p>
      </dsp:txBody>
      <dsp:txXfrm>
        <a:off x="4860304" y="1594847"/>
        <a:ext cx="3624739" cy="22942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786E2-D85E-4979-A38A-7AA303C3825D}">
      <dsp:nvSpPr>
        <dsp:cNvPr id="0" name=""/>
        <dsp:cNvSpPr/>
      </dsp:nvSpPr>
      <dsp:spPr>
        <a:xfrm>
          <a:off x="4450" y="0"/>
          <a:ext cx="4281242" cy="453650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28800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</a:rPr>
            <a:t>EMIGRAÇÃO</a:t>
          </a:r>
          <a:endParaRPr lang="pt-PT" sz="2800" b="1" kern="1200" dirty="0">
            <a:solidFill>
              <a:schemeClr val="bg1"/>
            </a:solidFill>
          </a:endParaRPr>
        </a:p>
      </dsp:txBody>
      <dsp:txXfrm>
        <a:off x="4450" y="0"/>
        <a:ext cx="4281242" cy="1360951"/>
      </dsp:txXfrm>
    </dsp:sp>
    <dsp:sp modelId="{653A37E9-69E6-4D56-956A-F5B70CF45D74}">
      <dsp:nvSpPr>
        <dsp:cNvPr id="0" name=""/>
        <dsp:cNvSpPr/>
      </dsp:nvSpPr>
      <dsp:spPr>
        <a:xfrm>
          <a:off x="261325" y="1523470"/>
          <a:ext cx="3767493" cy="2436975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tx1"/>
              </a:solidFill>
            </a:rPr>
            <a:t>Movimento de </a:t>
          </a:r>
          <a:r>
            <a:rPr lang="pt-PT" sz="2400" b="1" u="none" kern="1200" dirty="0" smtClean="0">
              <a:solidFill>
                <a:srgbClr val="C00000"/>
              </a:solidFill>
            </a:rPr>
            <a:t>saída</a:t>
          </a:r>
          <a:r>
            <a:rPr lang="pt-PT" sz="2400" kern="1200" dirty="0" smtClean="0">
              <a:solidFill>
                <a:srgbClr val="C00000"/>
              </a:solidFill>
            </a:rPr>
            <a:t> </a:t>
          </a:r>
          <a:r>
            <a:rPr lang="pt-PT" sz="2400" kern="1200" dirty="0" smtClean="0">
              <a:solidFill>
                <a:schemeClr val="tx1"/>
              </a:solidFill>
            </a:rPr>
            <a:t>da população do seu país para outro durante um longo período de tempo.</a:t>
          </a:r>
          <a:endParaRPr lang="pt-PT" sz="2400" kern="1200" dirty="0">
            <a:solidFill>
              <a:schemeClr val="tx1"/>
            </a:solidFill>
          </a:endParaRPr>
        </a:p>
      </dsp:txBody>
      <dsp:txXfrm>
        <a:off x="332702" y="1594847"/>
        <a:ext cx="3624739" cy="2294221"/>
      </dsp:txXfrm>
    </dsp:sp>
    <dsp:sp modelId="{6CA899B3-E08C-48FB-9699-C4267AF1CF3C}">
      <dsp:nvSpPr>
        <dsp:cNvPr id="0" name=""/>
        <dsp:cNvSpPr/>
      </dsp:nvSpPr>
      <dsp:spPr>
        <a:xfrm>
          <a:off x="4536488" y="0"/>
          <a:ext cx="4281242" cy="4536504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28800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</a:rPr>
            <a:t>IMIGRAÇÃO</a:t>
          </a:r>
          <a:endParaRPr lang="pt-PT" sz="2800" kern="1200" dirty="0">
            <a:solidFill>
              <a:schemeClr val="bg1"/>
            </a:solidFill>
          </a:endParaRPr>
        </a:p>
      </dsp:txBody>
      <dsp:txXfrm>
        <a:off x="4536488" y="0"/>
        <a:ext cx="4281242" cy="1360951"/>
      </dsp:txXfrm>
    </dsp:sp>
    <dsp:sp modelId="{80EB20B3-3ABE-4E51-AB3D-E39E90E20807}">
      <dsp:nvSpPr>
        <dsp:cNvPr id="0" name=""/>
        <dsp:cNvSpPr/>
      </dsp:nvSpPr>
      <dsp:spPr>
        <a:xfrm>
          <a:off x="4788927" y="1523470"/>
          <a:ext cx="3767493" cy="2436975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tx1"/>
              </a:solidFill>
            </a:rPr>
            <a:t>Movimento de </a:t>
          </a:r>
          <a:r>
            <a:rPr lang="pt-PT" sz="2400" b="1" u="none" kern="1200" dirty="0" smtClean="0">
              <a:solidFill>
                <a:srgbClr val="C00000"/>
              </a:solidFill>
            </a:rPr>
            <a:t>entrada</a:t>
          </a:r>
          <a:r>
            <a:rPr lang="pt-PT" sz="2400" kern="1200" dirty="0" smtClean="0">
              <a:solidFill>
                <a:srgbClr val="C00000"/>
              </a:solidFill>
            </a:rPr>
            <a:t> </a:t>
          </a:r>
          <a:r>
            <a:rPr lang="pt-PT" sz="2400" kern="1200" dirty="0" smtClean="0">
              <a:solidFill>
                <a:schemeClr val="tx1"/>
              </a:solidFill>
            </a:rPr>
            <a:t>da população num país que não o seu, durante um longo período de tempo.</a:t>
          </a:r>
          <a:endParaRPr lang="pt-PT" sz="2400" kern="1200" dirty="0">
            <a:solidFill>
              <a:schemeClr val="tx1"/>
            </a:solidFill>
          </a:endParaRPr>
        </a:p>
      </dsp:txBody>
      <dsp:txXfrm>
        <a:off x="4860304" y="1594847"/>
        <a:ext cx="3624739" cy="22942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786E2-D85E-4979-A38A-7AA303C3825D}">
      <dsp:nvSpPr>
        <dsp:cNvPr id="0" name=""/>
        <dsp:cNvSpPr/>
      </dsp:nvSpPr>
      <dsp:spPr>
        <a:xfrm>
          <a:off x="4450" y="0"/>
          <a:ext cx="4281242" cy="453650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28800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</a:rPr>
            <a:t>MIGRAÇÕES VOLUNTÁRIAS OU LIVRES</a:t>
          </a:r>
          <a:endParaRPr lang="pt-PT" sz="2800" b="1" kern="1200" dirty="0">
            <a:solidFill>
              <a:schemeClr val="bg1"/>
            </a:solidFill>
          </a:endParaRPr>
        </a:p>
      </dsp:txBody>
      <dsp:txXfrm>
        <a:off x="4450" y="0"/>
        <a:ext cx="4281242" cy="1360951"/>
      </dsp:txXfrm>
    </dsp:sp>
    <dsp:sp modelId="{653A37E9-69E6-4D56-956A-F5B70CF45D74}">
      <dsp:nvSpPr>
        <dsp:cNvPr id="0" name=""/>
        <dsp:cNvSpPr/>
      </dsp:nvSpPr>
      <dsp:spPr>
        <a:xfrm>
          <a:off x="173508" y="1401614"/>
          <a:ext cx="3943127" cy="2680688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tx1"/>
              </a:solidFill>
            </a:rPr>
            <a:t>O movimento migratório é feito de livre vontade e por iniciativa própria.</a:t>
          </a:r>
          <a:endParaRPr lang="pt-PT" sz="2400" kern="1200" dirty="0">
            <a:solidFill>
              <a:schemeClr val="tx1"/>
            </a:solidFill>
          </a:endParaRPr>
        </a:p>
      </dsp:txBody>
      <dsp:txXfrm>
        <a:off x="252023" y="1480129"/>
        <a:ext cx="3786097" cy="2523658"/>
      </dsp:txXfrm>
    </dsp:sp>
    <dsp:sp modelId="{6CA899B3-E08C-48FB-9699-C4267AF1CF3C}">
      <dsp:nvSpPr>
        <dsp:cNvPr id="0" name=""/>
        <dsp:cNvSpPr/>
      </dsp:nvSpPr>
      <dsp:spPr>
        <a:xfrm>
          <a:off x="4536488" y="0"/>
          <a:ext cx="4281242" cy="453650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28800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</a:rPr>
            <a:t>MIGRAÇÕES FORÇADAS</a:t>
          </a:r>
          <a:endParaRPr lang="pt-PT" sz="2800" kern="1200" dirty="0">
            <a:solidFill>
              <a:schemeClr val="bg1"/>
            </a:solidFill>
          </a:endParaRPr>
        </a:p>
      </dsp:txBody>
      <dsp:txXfrm>
        <a:off x="4536488" y="0"/>
        <a:ext cx="4281242" cy="1360951"/>
      </dsp:txXfrm>
    </dsp:sp>
    <dsp:sp modelId="{80EB20B3-3ABE-4E51-AB3D-E39E90E20807}">
      <dsp:nvSpPr>
        <dsp:cNvPr id="0" name=""/>
        <dsp:cNvSpPr/>
      </dsp:nvSpPr>
      <dsp:spPr>
        <a:xfrm>
          <a:off x="4701110" y="1401614"/>
          <a:ext cx="3943127" cy="2680688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tx1"/>
              </a:solidFill>
            </a:rPr>
            <a:t>Quando os indivíduos são forçados a abandonar os lugares de residência, por motivos que ultrapassam a vontade individual (conflitos ou catástrofes naturais, entre outros).</a:t>
          </a:r>
          <a:endParaRPr lang="pt-PT" sz="2400" kern="1200" dirty="0">
            <a:solidFill>
              <a:schemeClr val="tx1"/>
            </a:solidFill>
          </a:endParaRPr>
        </a:p>
      </dsp:txBody>
      <dsp:txXfrm>
        <a:off x="4779625" y="1480129"/>
        <a:ext cx="3786097" cy="25236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786E2-D85E-4979-A38A-7AA303C3825D}">
      <dsp:nvSpPr>
        <dsp:cNvPr id="0" name=""/>
        <dsp:cNvSpPr/>
      </dsp:nvSpPr>
      <dsp:spPr>
        <a:xfrm>
          <a:off x="4450" y="0"/>
          <a:ext cx="4281242" cy="4536504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28800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u="none" kern="1200" dirty="0" smtClean="0">
              <a:solidFill>
                <a:schemeClr val="bg1"/>
              </a:solidFill>
            </a:rPr>
            <a:t>MIGRAÇÕES LEGAIS OU DOCUMENTADAS</a:t>
          </a:r>
          <a:endParaRPr lang="pt-PT" sz="2800" b="1" kern="1200" dirty="0">
            <a:solidFill>
              <a:schemeClr val="bg1"/>
            </a:solidFill>
          </a:endParaRPr>
        </a:p>
      </dsp:txBody>
      <dsp:txXfrm>
        <a:off x="4450" y="0"/>
        <a:ext cx="4281242" cy="1360951"/>
      </dsp:txXfrm>
    </dsp:sp>
    <dsp:sp modelId="{653A37E9-69E6-4D56-956A-F5B70CF45D74}">
      <dsp:nvSpPr>
        <dsp:cNvPr id="0" name=""/>
        <dsp:cNvSpPr/>
      </dsp:nvSpPr>
      <dsp:spPr>
        <a:xfrm>
          <a:off x="173508" y="1734938"/>
          <a:ext cx="3943127" cy="2014039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tx1"/>
              </a:solidFill>
            </a:rPr>
            <a:t>Quando o imigrante tem autorização de entrada, de permanência e de trabalho no país de destino.</a:t>
          </a:r>
          <a:endParaRPr lang="pt-PT" sz="2400" kern="1200" dirty="0">
            <a:solidFill>
              <a:schemeClr val="tx1"/>
            </a:solidFill>
          </a:endParaRPr>
        </a:p>
      </dsp:txBody>
      <dsp:txXfrm>
        <a:off x="232497" y="1793927"/>
        <a:ext cx="3825149" cy="1896061"/>
      </dsp:txXfrm>
    </dsp:sp>
    <dsp:sp modelId="{6CA899B3-E08C-48FB-9699-C4267AF1CF3C}">
      <dsp:nvSpPr>
        <dsp:cNvPr id="0" name=""/>
        <dsp:cNvSpPr/>
      </dsp:nvSpPr>
      <dsp:spPr>
        <a:xfrm>
          <a:off x="4536488" y="0"/>
          <a:ext cx="4281242" cy="453650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288000" rIns="106680" bIns="106680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b="1" kern="1200" dirty="0" smtClean="0">
              <a:solidFill>
                <a:schemeClr val="bg1"/>
              </a:solidFill>
            </a:rPr>
            <a:t>MIGRAÇÕES ILEGAIS, CLANDESTINAS OU INDOCUMENTADAS</a:t>
          </a:r>
          <a:endParaRPr lang="pt-PT" sz="2800" kern="1200" dirty="0">
            <a:solidFill>
              <a:schemeClr val="bg1"/>
            </a:solidFill>
          </a:endParaRPr>
        </a:p>
      </dsp:txBody>
      <dsp:txXfrm>
        <a:off x="4536488" y="0"/>
        <a:ext cx="4281242" cy="1360951"/>
      </dsp:txXfrm>
    </dsp:sp>
    <dsp:sp modelId="{80EB20B3-3ABE-4E51-AB3D-E39E90E20807}">
      <dsp:nvSpPr>
        <dsp:cNvPr id="0" name=""/>
        <dsp:cNvSpPr/>
      </dsp:nvSpPr>
      <dsp:spPr>
        <a:xfrm>
          <a:off x="4701110" y="1734938"/>
          <a:ext cx="3943127" cy="2014039"/>
        </a:xfrm>
        <a:prstGeom prst="roundRect">
          <a:avLst>
            <a:gd name="adj" fmla="val 10000"/>
          </a:avLst>
        </a:prstGeom>
        <a:solidFill>
          <a:schemeClr val="bg1"/>
        </a:solidFill>
        <a:ln w="28575" cap="flat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tx1"/>
              </a:solidFill>
            </a:rPr>
            <a:t>Quando o imigrante não tem autorização de entrada, de permanência e de trabalho no país de destino.</a:t>
          </a:r>
          <a:endParaRPr lang="pt-PT" sz="2400" kern="1200" dirty="0">
            <a:solidFill>
              <a:schemeClr val="tx1"/>
            </a:solidFill>
          </a:endParaRPr>
        </a:p>
      </dsp:txBody>
      <dsp:txXfrm>
        <a:off x="4760099" y="1793927"/>
        <a:ext cx="3825149" cy="18960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9E3984-E8C8-492C-B955-1B060B613192}" type="datetimeFigureOut">
              <a:rPr lang="pt-PT"/>
              <a:pPr>
                <a:defRPr/>
              </a:pPr>
              <a:t>01/08/2014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72BF60-4D0B-4E5D-9667-6684FC984656}" type="slidenum">
              <a:rPr lang="pt-PT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6032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318773-20D7-452D-86A8-4F4835A11082}" type="datetimeFigureOut">
              <a:rPr lang="pt-PT"/>
              <a:pPr>
                <a:defRPr/>
              </a:pPr>
              <a:t>01/08/2014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2188DD5-5A07-4317-AB76-7ADFDDDD783F}" type="slidenum">
              <a:rPr lang="pt-PT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07770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79F507-0406-4F55-AA74-76FA5EF7AA6F}" type="slidenum">
              <a:rPr lang="pt-PT">
                <a:latin typeface="Calibri" panose="020F0502020204030204" pitchFamily="34" charset="0"/>
              </a:rPr>
              <a:pPr eaLnBrk="1" hangingPunct="1"/>
              <a:t>1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4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79F507-0406-4F55-AA74-76FA5EF7AA6F}" type="slidenum">
              <a:rPr lang="pt-PT">
                <a:latin typeface="Calibri" panose="020F0502020204030204" pitchFamily="34" charset="0"/>
              </a:rPr>
              <a:pPr eaLnBrk="1" hangingPunct="1"/>
              <a:t>14</a:t>
            </a:fld>
            <a:endParaRPr lang="pt-P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136" y="-1"/>
            <a:ext cx="10980712" cy="68790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6" y="6348030"/>
            <a:ext cx="124777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701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7504" y="-38142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TIPOS DE MIGRAÇÕES</a:t>
            </a:r>
            <a:endParaRPr lang="pt-PT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0" y="476672"/>
            <a:ext cx="9036495" cy="6296087"/>
          </a:xfrm>
          <a:custGeom>
            <a:avLst/>
            <a:gdLst>
              <a:gd name="connsiteX0" fmla="*/ 0 w 9200542"/>
              <a:gd name="connsiteY0" fmla="*/ 227981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8" fmla="*/ 0 w 9200542"/>
              <a:gd name="connsiteY8" fmla="*/ 227981 h 6296087"/>
              <a:gd name="connsiteX0" fmla="*/ 0 w 9200542"/>
              <a:gd name="connsiteY0" fmla="*/ 6068106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0" fmla="*/ 1093072 w 10065633"/>
              <a:gd name="connsiteY0" fmla="*/ 6296087 h 6296087"/>
              <a:gd name="connsiteX1" fmla="*/ 1093072 w 10065633"/>
              <a:gd name="connsiteY1" fmla="*/ 0 h 6296087"/>
              <a:gd name="connsiteX2" fmla="*/ 9837652 w 10065633"/>
              <a:gd name="connsiteY2" fmla="*/ 0 h 6296087"/>
              <a:gd name="connsiteX3" fmla="*/ 10065633 w 10065633"/>
              <a:gd name="connsiteY3" fmla="*/ 227981 h 6296087"/>
              <a:gd name="connsiteX4" fmla="*/ 10065633 w 10065633"/>
              <a:gd name="connsiteY4" fmla="*/ 6068106 h 6296087"/>
              <a:gd name="connsiteX5" fmla="*/ 9837652 w 10065633"/>
              <a:gd name="connsiteY5" fmla="*/ 6296087 h 6296087"/>
              <a:gd name="connsiteX6" fmla="*/ 1093072 w 10065633"/>
              <a:gd name="connsiteY6" fmla="*/ 6296087 h 6296087"/>
              <a:gd name="connsiteX0" fmla="*/ 1223279 w 10195840"/>
              <a:gd name="connsiteY0" fmla="*/ 6296087 h 6296087"/>
              <a:gd name="connsiteX1" fmla="*/ 1223279 w 10195840"/>
              <a:gd name="connsiteY1" fmla="*/ 0 h 6296087"/>
              <a:gd name="connsiteX2" fmla="*/ 9967859 w 10195840"/>
              <a:gd name="connsiteY2" fmla="*/ 0 h 6296087"/>
              <a:gd name="connsiteX3" fmla="*/ 10195840 w 10195840"/>
              <a:gd name="connsiteY3" fmla="*/ 227981 h 6296087"/>
              <a:gd name="connsiteX4" fmla="*/ 10195840 w 10195840"/>
              <a:gd name="connsiteY4" fmla="*/ 6068106 h 6296087"/>
              <a:gd name="connsiteX5" fmla="*/ 9967859 w 10195840"/>
              <a:gd name="connsiteY5" fmla="*/ 6296087 h 6296087"/>
              <a:gd name="connsiteX6" fmla="*/ 1223279 w 10195840"/>
              <a:gd name="connsiteY6" fmla="*/ 6296087 h 6296087"/>
              <a:gd name="connsiteX0" fmla="*/ 647747 w 9620308"/>
              <a:gd name="connsiteY0" fmla="*/ 6296087 h 6296087"/>
              <a:gd name="connsiteX1" fmla="*/ 647747 w 9620308"/>
              <a:gd name="connsiteY1" fmla="*/ 0 h 6296087"/>
              <a:gd name="connsiteX2" fmla="*/ 9392327 w 9620308"/>
              <a:gd name="connsiteY2" fmla="*/ 0 h 6296087"/>
              <a:gd name="connsiteX3" fmla="*/ 9620308 w 9620308"/>
              <a:gd name="connsiteY3" fmla="*/ 227981 h 6296087"/>
              <a:gd name="connsiteX4" fmla="*/ 9620308 w 9620308"/>
              <a:gd name="connsiteY4" fmla="*/ 6068106 h 6296087"/>
              <a:gd name="connsiteX5" fmla="*/ 9392327 w 9620308"/>
              <a:gd name="connsiteY5" fmla="*/ 6296087 h 6296087"/>
              <a:gd name="connsiteX6" fmla="*/ 647747 w 9620308"/>
              <a:gd name="connsiteY6" fmla="*/ 6296087 h 6296087"/>
              <a:gd name="connsiteX0" fmla="*/ 0 w 8972561"/>
              <a:gd name="connsiteY0" fmla="*/ 6296087 h 6296087"/>
              <a:gd name="connsiteX1" fmla="*/ 0 w 8972561"/>
              <a:gd name="connsiteY1" fmla="*/ 0 h 6296087"/>
              <a:gd name="connsiteX2" fmla="*/ 8744580 w 8972561"/>
              <a:gd name="connsiteY2" fmla="*/ 0 h 6296087"/>
              <a:gd name="connsiteX3" fmla="*/ 8972561 w 8972561"/>
              <a:gd name="connsiteY3" fmla="*/ 227981 h 6296087"/>
              <a:gd name="connsiteX4" fmla="*/ 8972561 w 8972561"/>
              <a:gd name="connsiteY4" fmla="*/ 6068106 h 6296087"/>
              <a:gd name="connsiteX5" fmla="*/ 8744580 w 8972561"/>
              <a:gd name="connsiteY5" fmla="*/ 6296087 h 6296087"/>
              <a:gd name="connsiteX6" fmla="*/ 0 w 8972561"/>
              <a:gd name="connsiteY6" fmla="*/ 6296087 h 6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561" h="6296087">
                <a:moveTo>
                  <a:pt x="0" y="6296087"/>
                </a:moveTo>
                <a:lnTo>
                  <a:pt x="0" y="0"/>
                </a:lnTo>
                <a:lnTo>
                  <a:pt x="8744580" y="0"/>
                </a:lnTo>
                <a:cubicBezTo>
                  <a:pt x="8870490" y="0"/>
                  <a:pt x="8972561" y="102071"/>
                  <a:pt x="8972561" y="227981"/>
                </a:cubicBezTo>
                <a:lnTo>
                  <a:pt x="8972561" y="6068106"/>
                </a:lnTo>
                <a:cubicBezTo>
                  <a:pt x="8972561" y="6194016"/>
                  <a:pt x="8870490" y="6296087"/>
                  <a:pt x="8744580" y="6296087"/>
                </a:cubicBezTo>
                <a:lnTo>
                  <a:pt x="0" y="6296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52" y="82475"/>
            <a:ext cx="1083991" cy="31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569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0F9EE2-4E28-4CBD-8AB3-1CF6164FECAB}" type="datetimeFigureOut">
              <a:rPr lang="pt-PT" smtClean="0"/>
              <a:pPr>
                <a:defRPr/>
              </a:pPr>
              <a:t>01/08/2014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31232-FE49-40E4-9AF8-6ED495BD05C0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499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480000">
            <a:off x="-553821" y="5156699"/>
            <a:ext cx="3615037" cy="47487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480000">
            <a:off x="-585502" y="4025040"/>
            <a:ext cx="7029467" cy="1076948"/>
          </a:xfrm>
          <a:prstGeom prst="rect">
            <a:avLst/>
          </a:prstGeom>
          <a:solidFill>
            <a:schemeClr val="bg2">
              <a:lumMod val="50000"/>
              <a:alpha val="9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480000">
            <a:off x="-28529" y="4337475"/>
            <a:ext cx="6680307" cy="6010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TIPOS </a:t>
            </a:r>
            <a:r>
              <a:rPr lang="pt-PT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 MIGRAÇÕES</a:t>
            </a:r>
            <a:endParaRPr lang="pt-PT" sz="4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 rot="21480000">
            <a:off x="157224" y="5136212"/>
            <a:ext cx="27513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Geografia – 8º ano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47" y="3719170"/>
            <a:ext cx="4444761" cy="2963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07504" y="476672"/>
            <a:ext cx="7200800" cy="7025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sz="2800" b="1" dirty="0">
                <a:solidFill>
                  <a:srgbClr val="C00000"/>
                </a:solidFill>
              </a:rPr>
              <a:t>NÃO ESQUEÇAS AS NOÇÕES...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19872" y="1380626"/>
            <a:ext cx="5400600" cy="865611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360000" tIns="52915" rIns="64345" bIns="52915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pt-PT" sz="2400" dirty="0">
                <a:solidFill>
                  <a:schemeClr val="tx1"/>
                </a:solidFill>
              </a:rPr>
              <a:t>Pessoa que efetua um movimento de </a:t>
            </a:r>
            <a:r>
              <a:rPr lang="pt-PT" sz="2400" b="1" dirty="0">
                <a:solidFill>
                  <a:srgbClr val="C00000"/>
                </a:solidFill>
              </a:rPr>
              <a:t>saída</a:t>
            </a:r>
            <a:r>
              <a:rPr lang="pt-PT" sz="2400" dirty="0">
                <a:solidFill>
                  <a:srgbClr val="C00000"/>
                </a:solidFill>
              </a:rPr>
              <a:t> </a:t>
            </a:r>
            <a:r>
              <a:rPr lang="pt-PT" sz="2400" dirty="0">
                <a:solidFill>
                  <a:schemeClr val="tx1"/>
                </a:solidFill>
              </a:rPr>
              <a:t>do seu país para um outro.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1268760"/>
            <a:ext cx="3337629" cy="1059876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pPr lvl="0" algn="ctr"/>
            <a:r>
              <a:rPr lang="pt-PT" sz="2800" b="1" dirty="0" smtClean="0">
                <a:solidFill>
                  <a:schemeClr val="bg1"/>
                </a:solidFill>
              </a:rPr>
              <a:t>EMIGRANTE</a:t>
            </a:r>
            <a:endParaRPr lang="pt-PT" sz="28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4286" y="2564148"/>
            <a:ext cx="5400600" cy="865611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216000" tIns="52915" rIns="64345" bIns="52915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pt-PT" sz="2400" dirty="0">
                <a:solidFill>
                  <a:schemeClr val="tx1"/>
                </a:solidFill>
              </a:rPr>
              <a:t>Pessoa que efetua um movimento de </a:t>
            </a:r>
            <a:r>
              <a:rPr lang="pt-PT" sz="2400" b="1" dirty="0">
                <a:solidFill>
                  <a:srgbClr val="C00000"/>
                </a:solidFill>
              </a:rPr>
              <a:t>entrada</a:t>
            </a:r>
            <a:r>
              <a:rPr lang="pt-PT" sz="2400" dirty="0">
                <a:solidFill>
                  <a:srgbClr val="C00000"/>
                </a:solidFill>
              </a:rPr>
              <a:t> </a:t>
            </a:r>
            <a:r>
              <a:rPr lang="pt-PT" sz="2400" dirty="0">
                <a:solidFill>
                  <a:schemeClr val="tx1"/>
                </a:solidFill>
              </a:rPr>
              <a:t>num país que não o seu.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374846" y="2452282"/>
            <a:ext cx="3337629" cy="1059876"/>
          </a:xfrm>
          <a:prstGeom prst="roundRect">
            <a:avLst>
              <a:gd name="adj" fmla="val 0"/>
            </a:avLst>
          </a:prstGeom>
          <a:solidFill>
            <a:schemeClr val="accent6">
              <a:lumMod val="75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pPr lvl="0" algn="ctr"/>
            <a:r>
              <a:rPr lang="pt-PT" sz="2800" b="1" dirty="0">
                <a:solidFill>
                  <a:schemeClr val="bg1"/>
                </a:solidFill>
              </a:rPr>
              <a:t>I</a:t>
            </a:r>
            <a:r>
              <a:rPr lang="pt-PT" sz="2800" b="1" dirty="0" smtClean="0">
                <a:solidFill>
                  <a:schemeClr val="bg1"/>
                </a:solidFill>
              </a:rPr>
              <a:t>MIGRANTE</a:t>
            </a:r>
            <a:endParaRPr lang="pt-P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290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3"/>
          <a:stretch/>
        </p:blipFill>
        <p:spPr>
          <a:xfrm>
            <a:off x="1664628" y="3589347"/>
            <a:ext cx="5809208" cy="3080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ounded Rectangle 4"/>
          <p:cNvSpPr/>
          <p:nvPr/>
        </p:nvSpPr>
        <p:spPr>
          <a:xfrm>
            <a:off x="107504" y="476672"/>
            <a:ext cx="7992888" cy="7025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sz="2800" b="1" dirty="0">
                <a:solidFill>
                  <a:srgbClr val="C00000"/>
                </a:solidFill>
              </a:rPr>
              <a:t>ENTRE AS MIGRAÇÕES TEMPORÁRIAS, TEMOS...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71016" y="1308618"/>
            <a:ext cx="4464496" cy="2048374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360000" tIns="52915" rIns="64345" bIns="52915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pt-PT" sz="2400" dirty="0">
                <a:solidFill>
                  <a:schemeClr val="tx1"/>
                </a:solidFill>
              </a:rPr>
              <a:t>Migrações que se </a:t>
            </a:r>
            <a:r>
              <a:rPr lang="pt-PT" sz="2400" dirty="0" smtClean="0">
                <a:solidFill>
                  <a:schemeClr val="tx1"/>
                </a:solidFill>
              </a:rPr>
              <a:t>efetuam </a:t>
            </a:r>
            <a:r>
              <a:rPr lang="pt-PT" sz="2400" dirty="0">
                <a:solidFill>
                  <a:schemeClr val="tx1"/>
                </a:solidFill>
              </a:rPr>
              <a:t>numa determinada época do ano, com alguma periodicidade no tempo (por exemplo, para alguma tarefa agrícola).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1196752"/>
            <a:ext cx="4464496" cy="2304256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pPr lvl="0" algn="ctr"/>
            <a:r>
              <a:rPr lang="pt-PT" sz="2800" b="1" dirty="0" smtClean="0">
                <a:solidFill>
                  <a:schemeClr val="bg1"/>
                </a:solidFill>
              </a:rPr>
              <a:t>MIGRAÇÕES TEMPORÁRIAS</a:t>
            </a:r>
            <a:endParaRPr lang="pt-P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4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7504" y="476672"/>
            <a:ext cx="7200800" cy="7025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sz="2800" b="1" dirty="0">
                <a:solidFill>
                  <a:srgbClr val="C00000"/>
                </a:solidFill>
              </a:rPr>
              <a:t>QUANTO À FORMA...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81292294"/>
              </p:ext>
            </p:extLst>
          </p:nvPr>
        </p:nvGraphicFramePr>
        <p:xfrm>
          <a:off x="107504" y="1412776"/>
          <a:ext cx="88924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7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7504" y="476672"/>
            <a:ext cx="7200800" cy="7025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sz="2800" b="1" dirty="0">
                <a:solidFill>
                  <a:srgbClr val="C00000"/>
                </a:solidFill>
              </a:rPr>
              <a:t>QUANTO À LEGALIDADE...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33362552"/>
              </p:ext>
            </p:extLst>
          </p:nvPr>
        </p:nvGraphicFramePr>
        <p:xfrm>
          <a:off x="107504" y="1412776"/>
          <a:ext cx="88924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03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21480000">
            <a:off x="-553821" y="5156699"/>
            <a:ext cx="3615037" cy="474874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1480000">
            <a:off x="-585502" y="4025040"/>
            <a:ext cx="7029467" cy="1076948"/>
          </a:xfrm>
          <a:prstGeom prst="rect">
            <a:avLst/>
          </a:prstGeom>
          <a:solidFill>
            <a:schemeClr val="bg2">
              <a:lumMod val="50000"/>
              <a:alpha val="9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1480000">
            <a:off x="-28529" y="4337475"/>
            <a:ext cx="6680307" cy="6010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TIPOS </a:t>
            </a:r>
            <a:r>
              <a:rPr lang="pt-PT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 MIGRAÇÕES</a:t>
            </a:r>
            <a:endParaRPr lang="pt-PT" sz="4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 rot="21480000">
            <a:off x="157224" y="5136212"/>
            <a:ext cx="27513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t-PT" sz="2400" dirty="0">
                <a:solidFill>
                  <a:prstClr val="white">
                    <a:lumMod val="50000"/>
                  </a:prstClr>
                </a:solidFill>
                <a:latin typeface="Calibri"/>
              </a:rPr>
              <a:t>Geografia – 8º ano</a:t>
            </a:r>
          </a:p>
        </p:txBody>
      </p:sp>
    </p:spTree>
    <p:extLst>
      <p:ext uri="{BB962C8B-B14F-4D97-AF65-F5344CB8AC3E}">
        <p14:creationId xmlns:p14="http://schemas.microsoft.com/office/powerpoint/2010/main" val="1458045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496" y="404664"/>
            <a:ext cx="8677275" cy="719138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2800" b="1" dirty="0">
                <a:solidFill>
                  <a:srgbClr val="C30F0F"/>
                </a:solidFill>
              </a:rPr>
              <a:t>Noção de </a:t>
            </a:r>
            <a:r>
              <a:rPr lang="pt-PT" sz="2800" b="1" u="sng" dirty="0">
                <a:solidFill>
                  <a:srgbClr val="C30F0F"/>
                </a:solidFill>
              </a:rPr>
              <a:t>MIGRAÇÃO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65" y="764704"/>
            <a:ext cx="5176115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79512" y="1232900"/>
            <a:ext cx="3312368" cy="2270756"/>
          </a:xfrm>
          <a:prstGeom prst="roundRect">
            <a:avLst>
              <a:gd name="adj" fmla="val 4221"/>
            </a:avLst>
          </a:prstGeom>
          <a:ln w="28575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8000" tIns="72000" rIns="108000" bIns="72000" anchor="ctr"/>
          <a:lstStyle/>
          <a:p>
            <a:pPr>
              <a:defRPr/>
            </a:pPr>
            <a:r>
              <a:rPr lang="pt-PT" sz="2500" b="1" dirty="0"/>
              <a:t>Deslocação de pessoas com a intenção de mudar de residência de forma temporária ou permanente.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893702323"/>
              </p:ext>
            </p:extLst>
          </p:nvPr>
        </p:nvGraphicFramePr>
        <p:xfrm>
          <a:off x="395536" y="548680"/>
          <a:ext cx="8544591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9872" y="1442241"/>
            <a:ext cx="5400600" cy="1152128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360000" tIns="52915" rIns="64345" bIns="52915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pt-PT" sz="2400" dirty="0">
                <a:solidFill>
                  <a:schemeClr val="bg1"/>
                </a:solidFill>
              </a:rPr>
              <a:t>Migrações que envolvem a deslocação de um país para o outro. Podem ser: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7504" y="476672"/>
            <a:ext cx="3168352" cy="7025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t-PT" sz="2800" b="1" dirty="0">
                <a:solidFill>
                  <a:srgbClr val="C00000"/>
                </a:solidFill>
              </a:rPr>
              <a:t>QUANTO À ÁREA...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1520" y="1298225"/>
            <a:ext cx="3337629" cy="1410695"/>
          </a:xfrm>
          <a:prstGeom prst="roundRect">
            <a:avLst>
              <a:gd name="adj" fmla="val 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pPr lvl="0" algn="ctr"/>
            <a:r>
              <a:rPr lang="pt-PT" sz="2800" b="1" dirty="0">
                <a:solidFill>
                  <a:schemeClr val="tx1"/>
                </a:solidFill>
              </a:rPr>
              <a:t>Migrações externas ou </a:t>
            </a:r>
            <a:r>
              <a:rPr lang="pt-PT" sz="2800" b="1" dirty="0" smtClean="0">
                <a:solidFill>
                  <a:schemeClr val="tx1"/>
                </a:solidFill>
              </a:rPr>
              <a:t>internacionais</a:t>
            </a:r>
            <a:endParaRPr lang="pt-PT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010310869"/>
              </p:ext>
            </p:extLst>
          </p:nvPr>
        </p:nvGraphicFramePr>
        <p:xfrm>
          <a:off x="107504" y="3068960"/>
          <a:ext cx="8892480" cy="29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419872" y="1442241"/>
            <a:ext cx="5400600" cy="1152128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</a:schemeClr>
          </a:solidFill>
          <a:ln w="190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360000" tIns="52915" rIns="64345" bIns="52915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</a:pPr>
            <a:r>
              <a:rPr lang="pt-PT" sz="2400" dirty="0">
                <a:solidFill>
                  <a:schemeClr val="bg1"/>
                </a:solidFill>
              </a:rPr>
              <a:t>Migrações que se realizam de uma área para outra, dentro do mesmo país. Entre as migrações internas, </a:t>
            </a:r>
            <a:r>
              <a:rPr lang="pt-PT" sz="2400" dirty="0" smtClean="0">
                <a:solidFill>
                  <a:schemeClr val="bg1"/>
                </a:solidFill>
              </a:rPr>
              <a:t>temos… 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7504" y="476672"/>
            <a:ext cx="3168352" cy="7025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pt-PT" sz="2800" b="1" dirty="0">
                <a:solidFill>
                  <a:srgbClr val="C00000"/>
                </a:solidFill>
              </a:rPr>
              <a:t>QUANTO À ÁREA...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1520" y="1298225"/>
            <a:ext cx="3337629" cy="1410695"/>
          </a:xfrm>
          <a:prstGeom prst="roundRect">
            <a:avLst>
              <a:gd name="adj" fmla="val 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pPr lvl="0" algn="ctr"/>
            <a:r>
              <a:rPr lang="pt-PT" sz="2800" b="1" dirty="0" smtClean="0">
                <a:solidFill>
                  <a:schemeClr val="tx1"/>
                </a:solidFill>
              </a:rPr>
              <a:t>Migrações internas</a:t>
            </a:r>
            <a:endParaRPr lang="pt-PT" sz="2800" b="1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11954" y="3068960"/>
            <a:ext cx="4281242" cy="2996952"/>
          </a:xfrm>
          <a:custGeom>
            <a:avLst/>
            <a:gdLst>
              <a:gd name="connsiteX0" fmla="*/ 0 w 4281242"/>
              <a:gd name="connsiteY0" fmla="*/ 299695 h 2996952"/>
              <a:gd name="connsiteX1" fmla="*/ 299695 w 4281242"/>
              <a:gd name="connsiteY1" fmla="*/ 0 h 2996952"/>
              <a:gd name="connsiteX2" fmla="*/ 3981547 w 4281242"/>
              <a:gd name="connsiteY2" fmla="*/ 0 h 2996952"/>
              <a:gd name="connsiteX3" fmla="*/ 4281242 w 4281242"/>
              <a:gd name="connsiteY3" fmla="*/ 299695 h 2996952"/>
              <a:gd name="connsiteX4" fmla="*/ 4281242 w 4281242"/>
              <a:gd name="connsiteY4" fmla="*/ 2697257 h 2996952"/>
              <a:gd name="connsiteX5" fmla="*/ 3981547 w 4281242"/>
              <a:gd name="connsiteY5" fmla="*/ 2996952 h 2996952"/>
              <a:gd name="connsiteX6" fmla="*/ 299695 w 4281242"/>
              <a:gd name="connsiteY6" fmla="*/ 2996952 h 2996952"/>
              <a:gd name="connsiteX7" fmla="*/ 0 w 4281242"/>
              <a:gd name="connsiteY7" fmla="*/ 2697257 h 2996952"/>
              <a:gd name="connsiteX8" fmla="*/ 0 w 4281242"/>
              <a:gd name="connsiteY8" fmla="*/ 299695 h 29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1242" h="2996952">
                <a:moveTo>
                  <a:pt x="0" y="299695"/>
                </a:moveTo>
                <a:cubicBezTo>
                  <a:pt x="0" y="134178"/>
                  <a:pt x="134178" y="0"/>
                  <a:pt x="299695" y="0"/>
                </a:cubicBezTo>
                <a:lnTo>
                  <a:pt x="3981547" y="0"/>
                </a:lnTo>
                <a:cubicBezTo>
                  <a:pt x="4147064" y="0"/>
                  <a:pt x="4281242" y="134178"/>
                  <a:pt x="4281242" y="299695"/>
                </a:cubicBezTo>
                <a:lnTo>
                  <a:pt x="4281242" y="2697257"/>
                </a:lnTo>
                <a:cubicBezTo>
                  <a:pt x="4281242" y="2862774"/>
                  <a:pt x="4147064" y="2996952"/>
                  <a:pt x="3981547" y="2996952"/>
                </a:cubicBezTo>
                <a:lnTo>
                  <a:pt x="299695" y="2996952"/>
                </a:lnTo>
                <a:cubicBezTo>
                  <a:pt x="134178" y="2996952"/>
                  <a:pt x="0" y="2862774"/>
                  <a:pt x="0" y="2697257"/>
                </a:cubicBezTo>
                <a:lnTo>
                  <a:pt x="0" y="29969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000" tIns="108000" rIns="108000" bIns="10800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b="1" kern="1200" dirty="0" smtClean="0">
                <a:solidFill>
                  <a:schemeClr val="bg1"/>
                </a:solidFill>
              </a:rPr>
              <a:t>a) Êxodo rural</a:t>
            </a:r>
            <a:endParaRPr lang="pt-PT" sz="3200" b="1" kern="1200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4643992" y="3068960"/>
            <a:ext cx="4281242" cy="2996952"/>
          </a:xfrm>
          <a:custGeom>
            <a:avLst/>
            <a:gdLst>
              <a:gd name="connsiteX0" fmla="*/ 0 w 4281242"/>
              <a:gd name="connsiteY0" fmla="*/ 299695 h 2996952"/>
              <a:gd name="connsiteX1" fmla="*/ 299695 w 4281242"/>
              <a:gd name="connsiteY1" fmla="*/ 0 h 2996952"/>
              <a:gd name="connsiteX2" fmla="*/ 3981547 w 4281242"/>
              <a:gd name="connsiteY2" fmla="*/ 0 h 2996952"/>
              <a:gd name="connsiteX3" fmla="*/ 4281242 w 4281242"/>
              <a:gd name="connsiteY3" fmla="*/ 299695 h 2996952"/>
              <a:gd name="connsiteX4" fmla="*/ 4281242 w 4281242"/>
              <a:gd name="connsiteY4" fmla="*/ 2697257 h 2996952"/>
              <a:gd name="connsiteX5" fmla="*/ 3981547 w 4281242"/>
              <a:gd name="connsiteY5" fmla="*/ 2996952 h 2996952"/>
              <a:gd name="connsiteX6" fmla="*/ 299695 w 4281242"/>
              <a:gd name="connsiteY6" fmla="*/ 2996952 h 2996952"/>
              <a:gd name="connsiteX7" fmla="*/ 0 w 4281242"/>
              <a:gd name="connsiteY7" fmla="*/ 2697257 h 2996952"/>
              <a:gd name="connsiteX8" fmla="*/ 0 w 4281242"/>
              <a:gd name="connsiteY8" fmla="*/ 299695 h 29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1242" h="2996952">
                <a:moveTo>
                  <a:pt x="0" y="299695"/>
                </a:moveTo>
                <a:cubicBezTo>
                  <a:pt x="0" y="134178"/>
                  <a:pt x="134178" y="0"/>
                  <a:pt x="299695" y="0"/>
                </a:cubicBezTo>
                <a:lnTo>
                  <a:pt x="3981547" y="0"/>
                </a:lnTo>
                <a:cubicBezTo>
                  <a:pt x="4147064" y="0"/>
                  <a:pt x="4281242" y="134178"/>
                  <a:pt x="4281242" y="299695"/>
                </a:cubicBezTo>
                <a:lnTo>
                  <a:pt x="4281242" y="2697257"/>
                </a:lnTo>
                <a:cubicBezTo>
                  <a:pt x="4281242" y="2862774"/>
                  <a:pt x="4147064" y="2996952"/>
                  <a:pt x="3981547" y="2996952"/>
                </a:cubicBezTo>
                <a:lnTo>
                  <a:pt x="299695" y="2996952"/>
                </a:lnTo>
                <a:cubicBezTo>
                  <a:pt x="134178" y="2996952"/>
                  <a:pt x="0" y="2862774"/>
                  <a:pt x="0" y="2697257"/>
                </a:cubicBezTo>
                <a:lnTo>
                  <a:pt x="0" y="2996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6000" tIns="108000" rIns="108000" bIns="108000" numCol="1" spcCol="1270" anchor="ctr" anchorCtr="0">
            <a:no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3200" b="1" kern="1200" smtClean="0">
                <a:solidFill>
                  <a:schemeClr val="bg1"/>
                </a:solidFill>
              </a:rPr>
              <a:t>b) Êxodo urbano</a:t>
            </a:r>
            <a:endParaRPr lang="pt-PT" sz="3200" b="1" kern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29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23528" y="1930524"/>
            <a:ext cx="4176464" cy="2996952"/>
          </a:xfrm>
          <a:prstGeom prst="roundRect">
            <a:avLst>
              <a:gd name="adj" fmla="val 3027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324000" rIns="108000" bIns="108000" numCol="1" spcCol="1270" anchor="t" anchorCtr="0">
            <a:noAutofit/>
          </a:bodyPr>
          <a:lstStyle/>
          <a:p>
            <a:pPr lvl="0" defTabSz="1422400">
              <a:lnSpc>
                <a:spcPct val="90000"/>
              </a:lnSpc>
              <a:spcAft>
                <a:spcPct val="35000"/>
              </a:spcAft>
            </a:pPr>
            <a:r>
              <a:rPr lang="pt-PT" sz="3000" b="1" dirty="0">
                <a:solidFill>
                  <a:schemeClr val="bg1"/>
                </a:solidFill>
              </a:rPr>
              <a:t>Movimento de </a:t>
            </a:r>
            <a:r>
              <a:rPr lang="pt-PT" sz="3000" b="1" dirty="0" smtClean="0">
                <a:solidFill>
                  <a:schemeClr val="bg1"/>
                </a:solidFill>
              </a:rPr>
              <a:t>saída</a:t>
            </a:r>
            <a:br>
              <a:rPr lang="pt-PT" sz="3000" b="1" dirty="0" smtClean="0">
                <a:solidFill>
                  <a:schemeClr val="bg1"/>
                </a:solidFill>
              </a:rPr>
            </a:br>
            <a:r>
              <a:rPr lang="pt-PT" sz="3000" b="1" dirty="0" smtClean="0">
                <a:solidFill>
                  <a:schemeClr val="bg1"/>
                </a:solidFill>
              </a:rPr>
              <a:t>da </a:t>
            </a:r>
            <a:r>
              <a:rPr lang="pt-PT" sz="3000" b="1" dirty="0">
                <a:solidFill>
                  <a:schemeClr val="bg1"/>
                </a:solidFill>
              </a:rPr>
              <a:t>população das áreas rurais para as áreas urbanas.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88024" y="1930524"/>
            <a:ext cx="3892038" cy="2996952"/>
          </a:xfrm>
          <a:prstGeom prst="roundRect">
            <a:avLst>
              <a:gd name="adj" fmla="val 2309"/>
            </a:avLst>
          </a:prstGeom>
          <a:solidFill>
            <a:schemeClr val="accent1">
              <a:lumMod val="75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324000" rIns="108000" bIns="108000" numCol="1" spcCol="1270" anchor="t" anchorCtr="0">
            <a:noAutofit/>
          </a:bodyPr>
          <a:lstStyle/>
          <a:p>
            <a:pPr lvl="0" defTabSz="1422400">
              <a:lnSpc>
                <a:spcPct val="90000"/>
              </a:lnSpc>
              <a:spcAft>
                <a:spcPct val="35000"/>
              </a:spcAft>
            </a:pPr>
            <a:r>
              <a:rPr lang="pt-PT" sz="3000" b="1" dirty="0">
                <a:solidFill>
                  <a:schemeClr val="bg1"/>
                </a:solidFill>
              </a:rPr>
              <a:t>Movimento de saída da população do interior das áreas urbanas para as áreas rurais ou arredores das cidades.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1520" y="764704"/>
            <a:ext cx="8496944" cy="1410695"/>
          </a:xfrm>
          <a:prstGeom prst="roundRect">
            <a:avLst>
              <a:gd name="adj" fmla="val 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pPr lvl="0" algn="ctr"/>
            <a:r>
              <a:rPr lang="pt-PT" sz="3600" b="1" dirty="0" smtClean="0">
                <a:solidFill>
                  <a:schemeClr val="tx1"/>
                </a:solidFill>
              </a:rPr>
              <a:t>Migrações internas</a:t>
            </a:r>
            <a:endParaRPr lang="pt-PT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5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7544" y="2341056"/>
            <a:ext cx="4464496" cy="2146548"/>
          </a:xfrm>
          <a:prstGeom prst="roundRect">
            <a:avLst>
              <a:gd name="adj" fmla="val 3027"/>
            </a:avLst>
          </a:prstGeom>
          <a:solidFill>
            <a:schemeClr val="bg1">
              <a:lumMod val="50000"/>
            </a:scheme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00" tIns="324000" rIns="108000" bIns="108000" numCol="1" spcCol="1270" anchor="t" anchorCtr="0">
            <a:noAutofit/>
          </a:bodyPr>
          <a:lstStyle/>
          <a:p>
            <a:pPr lvl="0" defTabSz="1422400">
              <a:lnSpc>
                <a:spcPct val="90000"/>
              </a:lnSpc>
              <a:spcAft>
                <a:spcPct val="35000"/>
              </a:spcAft>
            </a:pPr>
            <a:r>
              <a:rPr lang="pt-PT" sz="3000" b="1" dirty="0">
                <a:solidFill>
                  <a:schemeClr val="bg1"/>
                </a:solidFill>
              </a:rPr>
              <a:t>Deslocações quotidianas entre o local de residência e o local de trabalho e vice-versa.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79512" y="1157018"/>
            <a:ext cx="5040560" cy="1410695"/>
          </a:xfrm>
          <a:prstGeom prst="roundRect">
            <a:avLst>
              <a:gd name="adj" fmla="val 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ctr" anchorCtr="0">
            <a:noAutofit/>
          </a:bodyPr>
          <a:lstStyle/>
          <a:p>
            <a:pPr lvl="0" algn="ctr"/>
            <a:r>
              <a:rPr lang="pt-PT" sz="3600" b="1" dirty="0">
                <a:solidFill>
                  <a:schemeClr val="tx1"/>
                </a:solidFill>
              </a:rPr>
              <a:t>Movimentos Pendulares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7504" y="476672"/>
            <a:ext cx="7200800" cy="7025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sz="2800" b="1" dirty="0">
                <a:solidFill>
                  <a:srgbClr val="C00000"/>
                </a:solidFill>
              </a:rPr>
              <a:t>ENTRE AS MIGRAÇÕES INTERNAS, TEMOS...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44"/>
          <a:stretch/>
        </p:blipFill>
        <p:spPr>
          <a:xfrm>
            <a:off x="5364088" y="1196752"/>
            <a:ext cx="3561031" cy="542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260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7504" y="476672"/>
            <a:ext cx="7200800" cy="7025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sz="2800" b="1" dirty="0">
                <a:solidFill>
                  <a:srgbClr val="C00000"/>
                </a:solidFill>
              </a:rPr>
              <a:t>QUANTO À DURAÇÃO...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83052164"/>
              </p:ext>
            </p:extLst>
          </p:nvPr>
        </p:nvGraphicFramePr>
        <p:xfrm>
          <a:off x="107504" y="1412776"/>
          <a:ext cx="88924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6259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7504" y="476672"/>
            <a:ext cx="7200800" cy="70250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PT" sz="2800" b="1" dirty="0">
                <a:solidFill>
                  <a:srgbClr val="C00000"/>
                </a:solidFill>
              </a:rPr>
              <a:t>ENTRE AS MIGRAÇÕES </a:t>
            </a:r>
            <a:r>
              <a:rPr lang="pt-PT" sz="2800" b="1" dirty="0" smtClean="0">
                <a:solidFill>
                  <a:srgbClr val="C00000"/>
                </a:solidFill>
              </a:rPr>
              <a:t>DEFINITIVAS, </a:t>
            </a:r>
            <a:r>
              <a:rPr lang="pt-PT" sz="2800" b="1" dirty="0">
                <a:solidFill>
                  <a:srgbClr val="C00000"/>
                </a:solidFill>
              </a:rPr>
              <a:t>TEMOS...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71018199"/>
              </p:ext>
            </p:extLst>
          </p:nvPr>
        </p:nvGraphicFramePr>
        <p:xfrm>
          <a:off x="107504" y="1412776"/>
          <a:ext cx="889248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22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3432</TotalTime>
  <Words>466</Words>
  <Application>Microsoft Office PowerPoint</Application>
  <PresentationFormat>On-screen Show (4:3)</PresentationFormat>
  <Paragraphs>69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Trio Maravilha</dc:creator>
  <cp:lastModifiedBy>David Afonso</cp:lastModifiedBy>
  <cp:revision>326</cp:revision>
  <dcterms:created xsi:type="dcterms:W3CDTF">2013-04-23T22:34:21Z</dcterms:created>
  <dcterms:modified xsi:type="dcterms:W3CDTF">2014-08-01T09:43:46Z</dcterms:modified>
</cp:coreProperties>
</file>